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42" r:id="rId2"/>
    <p:sldId id="475" r:id="rId3"/>
    <p:sldId id="443" r:id="rId4"/>
    <p:sldId id="444" r:id="rId5"/>
    <p:sldId id="476" r:id="rId6"/>
    <p:sldId id="447" r:id="rId7"/>
    <p:sldId id="448" r:id="rId8"/>
    <p:sldId id="449" r:id="rId9"/>
    <p:sldId id="451" r:id="rId10"/>
    <p:sldId id="452" r:id="rId11"/>
    <p:sldId id="453" r:id="rId12"/>
    <p:sldId id="458" r:id="rId13"/>
    <p:sldId id="459" r:id="rId14"/>
    <p:sldId id="460" r:id="rId15"/>
    <p:sldId id="462" r:id="rId16"/>
    <p:sldId id="463" r:id="rId17"/>
    <p:sldId id="464" r:id="rId18"/>
    <p:sldId id="465" r:id="rId19"/>
    <p:sldId id="483" r:id="rId20"/>
    <p:sldId id="480" r:id="rId21"/>
    <p:sldId id="486" r:id="rId22"/>
    <p:sldId id="484" r:id="rId23"/>
    <p:sldId id="485" r:id="rId24"/>
    <p:sldId id="488" r:id="rId25"/>
    <p:sldId id="489" r:id="rId26"/>
    <p:sldId id="490" r:id="rId27"/>
    <p:sldId id="481" r:id="rId28"/>
    <p:sldId id="487" r:id="rId29"/>
    <p:sldId id="466" r:id="rId30"/>
    <p:sldId id="467" r:id="rId31"/>
    <p:sldId id="468" r:id="rId32"/>
    <p:sldId id="469" r:id="rId33"/>
    <p:sldId id="392" r:id="rId34"/>
    <p:sldId id="393" r:id="rId35"/>
    <p:sldId id="472" r:id="rId36"/>
    <p:sldId id="470" r:id="rId37"/>
    <p:sldId id="471" r:id="rId38"/>
    <p:sldId id="473" r:id="rId39"/>
    <p:sldId id="474" r:id="rId40"/>
    <p:sldId id="454" r:id="rId41"/>
    <p:sldId id="45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D"/>
    <a:srgbClr val="80A5D6"/>
    <a:srgbClr val="FFBF00"/>
    <a:srgbClr val="F6F6F6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63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kumar Rajaram" userId="ef0f67eeb2fe7533" providerId="LiveId" clId="{7A6B6763-5B37-4524-9EC6-7090FF8149AA}"/>
    <pc:docChg chg="undo custSel addSld delSld modSld sldOrd">
      <pc:chgData name="Arunkumar Rajaram" userId="ef0f67eeb2fe7533" providerId="LiveId" clId="{7A6B6763-5B37-4524-9EC6-7090FF8149AA}" dt="2021-05-18T11:50:36.961" v="940" actId="1440"/>
      <pc:docMkLst>
        <pc:docMk/>
      </pc:docMkLst>
      <pc:sldChg chg="addSp delSp modSp new del mod">
        <pc:chgData name="Arunkumar Rajaram" userId="ef0f67eeb2fe7533" providerId="LiveId" clId="{7A6B6763-5B37-4524-9EC6-7090FF8149AA}" dt="2021-05-17T16:21:01.371" v="115" actId="47"/>
        <pc:sldMkLst>
          <pc:docMk/>
          <pc:sldMk cId="356448600" sldId="256"/>
        </pc:sldMkLst>
        <pc:spChg chg="del">
          <ac:chgData name="Arunkumar Rajaram" userId="ef0f67eeb2fe7533" providerId="LiveId" clId="{7A6B6763-5B37-4524-9EC6-7090FF8149AA}" dt="2021-05-17T15:58:57.305" v="1" actId="478"/>
          <ac:spMkLst>
            <pc:docMk/>
            <pc:sldMk cId="356448600" sldId="256"/>
            <ac:spMk id="2" creationId="{F7F337C1-0CD4-49DE-8454-DEC1FAE6CBF1}"/>
          </ac:spMkLst>
        </pc:spChg>
        <pc:spChg chg="del">
          <ac:chgData name="Arunkumar Rajaram" userId="ef0f67eeb2fe7533" providerId="LiveId" clId="{7A6B6763-5B37-4524-9EC6-7090FF8149AA}" dt="2021-05-17T15:58:59.226" v="2" actId="478"/>
          <ac:spMkLst>
            <pc:docMk/>
            <pc:sldMk cId="356448600" sldId="256"/>
            <ac:spMk id="3" creationId="{D99A7AA7-908E-4B7D-B350-6CF0D6C7EEA8}"/>
          </ac:spMkLst>
        </pc:spChg>
        <pc:spChg chg="add del mod">
          <ac:chgData name="Arunkumar Rajaram" userId="ef0f67eeb2fe7533" providerId="LiveId" clId="{7A6B6763-5B37-4524-9EC6-7090FF8149AA}" dt="2021-05-17T16:03:32.626" v="11" actId="478"/>
          <ac:spMkLst>
            <pc:docMk/>
            <pc:sldMk cId="356448600" sldId="256"/>
            <ac:spMk id="4" creationId="{0C9F5C05-5790-4A0B-8884-6908F9DE69FA}"/>
          </ac:spMkLst>
        </pc:spChg>
        <pc:spChg chg="add mod">
          <ac:chgData name="Arunkumar Rajaram" userId="ef0f67eeb2fe7533" providerId="LiveId" clId="{7A6B6763-5B37-4524-9EC6-7090FF8149AA}" dt="2021-05-17T16:03:54.818" v="17" actId="14100"/>
          <ac:spMkLst>
            <pc:docMk/>
            <pc:sldMk cId="356448600" sldId="256"/>
            <ac:spMk id="5" creationId="{3CC937D8-4560-44F7-A8F2-2FC3CA4E8F46}"/>
          </ac:spMkLst>
        </pc:spChg>
        <pc:spChg chg="add del mod">
          <ac:chgData name="Arunkumar Rajaram" userId="ef0f67eeb2fe7533" providerId="LiveId" clId="{7A6B6763-5B37-4524-9EC6-7090FF8149AA}" dt="2021-05-17T16:04:16.176" v="21" actId="478"/>
          <ac:spMkLst>
            <pc:docMk/>
            <pc:sldMk cId="356448600" sldId="256"/>
            <ac:spMk id="6" creationId="{90655D45-126D-438D-B94E-36C00AC39E4B}"/>
          </ac:spMkLst>
        </pc:spChg>
        <pc:spChg chg="add del mod">
          <ac:chgData name="Arunkumar Rajaram" userId="ef0f67eeb2fe7533" providerId="LiveId" clId="{7A6B6763-5B37-4524-9EC6-7090FF8149AA}" dt="2021-05-17T16:06:50.847" v="25" actId="478"/>
          <ac:spMkLst>
            <pc:docMk/>
            <pc:sldMk cId="356448600" sldId="256"/>
            <ac:spMk id="7" creationId="{95CE7103-6789-4F0A-AB13-F8C54BC80C10}"/>
          </ac:spMkLst>
        </pc:spChg>
        <pc:spChg chg="add del mod">
          <ac:chgData name="Arunkumar Rajaram" userId="ef0f67eeb2fe7533" providerId="LiveId" clId="{7A6B6763-5B37-4524-9EC6-7090FF8149AA}" dt="2021-05-17T16:09:02.442" v="43" actId="478"/>
          <ac:spMkLst>
            <pc:docMk/>
            <pc:sldMk cId="356448600" sldId="256"/>
            <ac:spMk id="10" creationId="{EE5C4B11-BA20-40DE-A73C-C36B3DB1512F}"/>
          </ac:spMkLst>
        </pc:spChg>
        <pc:spChg chg="add del mod">
          <ac:chgData name="Arunkumar Rajaram" userId="ef0f67eeb2fe7533" providerId="LiveId" clId="{7A6B6763-5B37-4524-9EC6-7090FF8149AA}" dt="2021-05-17T16:12:36.582" v="52" actId="478"/>
          <ac:spMkLst>
            <pc:docMk/>
            <pc:sldMk cId="356448600" sldId="256"/>
            <ac:spMk id="11" creationId="{FC69F37F-A99E-45BD-B165-70FA406E760C}"/>
          </ac:spMkLst>
        </pc:spChg>
        <pc:spChg chg="add del mod">
          <ac:chgData name="Arunkumar Rajaram" userId="ef0f67eeb2fe7533" providerId="LiveId" clId="{7A6B6763-5B37-4524-9EC6-7090FF8149AA}" dt="2021-05-17T16:12:38.079" v="53" actId="21"/>
          <ac:spMkLst>
            <pc:docMk/>
            <pc:sldMk cId="356448600" sldId="256"/>
            <ac:spMk id="12" creationId="{D0E68FA7-BF39-4C89-8BB8-FAA7B4354E0E}"/>
          </ac:spMkLst>
        </pc:spChg>
        <pc:picChg chg="add mod">
          <ac:chgData name="Arunkumar Rajaram" userId="ef0f67eeb2fe7533" providerId="LiveId" clId="{7A6B6763-5B37-4524-9EC6-7090FF8149AA}" dt="2021-05-17T16:07:19.108" v="33" actId="1076"/>
          <ac:picMkLst>
            <pc:docMk/>
            <pc:sldMk cId="356448600" sldId="256"/>
            <ac:picMk id="9" creationId="{3E39494E-0EEE-4320-8963-74B730E643A7}"/>
          </ac:picMkLst>
        </pc:picChg>
      </pc:sldChg>
      <pc:sldChg chg="addSp delSp modSp add del mod setBg">
        <pc:chgData name="Arunkumar Rajaram" userId="ef0f67eeb2fe7533" providerId="LiveId" clId="{7A6B6763-5B37-4524-9EC6-7090FF8149AA}" dt="2021-05-17T16:21:09.341" v="117" actId="47"/>
        <pc:sldMkLst>
          <pc:docMk/>
          <pc:sldMk cId="4070752475" sldId="257"/>
        </pc:sldMkLst>
        <pc:spChg chg="mod">
          <ac:chgData name="Arunkumar Rajaram" userId="ef0f67eeb2fe7533" providerId="LiveId" clId="{7A6B6763-5B37-4524-9EC6-7090FF8149AA}" dt="2021-05-17T16:12:02.655" v="45" actId="207"/>
          <ac:spMkLst>
            <pc:docMk/>
            <pc:sldMk cId="4070752475" sldId="257"/>
            <ac:spMk id="5" creationId="{3CC937D8-4560-44F7-A8F2-2FC3CA4E8F46}"/>
          </ac:spMkLst>
        </pc:spChg>
        <pc:spChg chg="add mod">
          <ac:chgData name="Arunkumar Rajaram" userId="ef0f67eeb2fe7533" providerId="LiveId" clId="{7A6B6763-5B37-4524-9EC6-7090FF8149AA}" dt="2021-05-17T16:12:45.903" v="56" actId="1076"/>
          <ac:spMkLst>
            <pc:docMk/>
            <pc:sldMk cId="4070752475" sldId="257"/>
            <ac:spMk id="6" creationId="{0DA6CBEC-731E-41CD-81AF-E46D3EF633B5}"/>
          </ac:spMkLst>
        </pc:spChg>
        <pc:spChg chg="del mod">
          <ac:chgData name="Arunkumar Rajaram" userId="ef0f67eeb2fe7533" providerId="LiveId" clId="{7A6B6763-5B37-4524-9EC6-7090FF8149AA}" dt="2021-05-17T16:12:41.300" v="54" actId="478"/>
          <ac:spMkLst>
            <pc:docMk/>
            <pc:sldMk cId="4070752475" sldId="257"/>
            <ac:spMk id="11" creationId="{FC69F37F-A99E-45BD-B165-70FA406E760C}"/>
          </ac:spMkLst>
        </pc:spChg>
      </pc:sldChg>
      <pc:sldChg chg="addSp delSp modSp add mod ord setBg">
        <pc:chgData name="Arunkumar Rajaram" userId="ef0f67eeb2fe7533" providerId="LiveId" clId="{7A6B6763-5B37-4524-9EC6-7090FF8149AA}" dt="2021-05-18T09:06:33.572" v="309" actId="14100"/>
        <pc:sldMkLst>
          <pc:docMk/>
          <pc:sldMk cId="791617000" sldId="258"/>
        </pc:sldMkLst>
        <pc:spChg chg="add mod">
          <ac:chgData name="Arunkumar Rajaram" userId="ef0f67eeb2fe7533" providerId="LiveId" clId="{7A6B6763-5B37-4524-9EC6-7090FF8149AA}" dt="2021-05-18T09:06:27.788" v="303" actId="14100"/>
          <ac:spMkLst>
            <pc:docMk/>
            <pc:sldMk cId="791617000" sldId="258"/>
            <ac:spMk id="2" creationId="{33685084-56B8-4752-A4EE-DF09D9566E55}"/>
          </ac:spMkLst>
        </pc:spChg>
        <pc:spChg chg="add mod">
          <ac:chgData name="Arunkumar Rajaram" userId="ef0f67eeb2fe7533" providerId="LiveId" clId="{7A6B6763-5B37-4524-9EC6-7090FF8149AA}" dt="2021-05-17T16:49:08.184" v="225" actId="14100"/>
          <ac:spMkLst>
            <pc:docMk/>
            <pc:sldMk cId="791617000" sldId="258"/>
            <ac:spMk id="3" creationId="{9737B9CE-4A20-43B5-9984-BE3B0784BD3D}"/>
          </ac:spMkLst>
        </pc:spChg>
        <pc:spChg chg="del">
          <ac:chgData name="Arunkumar Rajaram" userId="ef0f67eeb2fe7533" providerId="LiveId" clId="{7A6B6763-5B37-4524-9EC6-7090FF8149AA}" dt="2021-05-17T16:13:11.101" v="58" actId="478"/>
          <ac:spMkLst>
            <pc:docMk/>
            <pc:sldMk cId="791617000" sldId="258"/>
            <ac:spMk id="5" creationId="{3CC937D8-4560-44F7-A8F2-2FC3CA4E8F46}"/>
          </ac:spMkLst>
        </pc:spChg>
        <pc:spChg chg="add del mod">
          <ac:chgData name="Arunkumar Rajaram" userId="ef0f67eeb2fe7533" providerId="LiveId" clId="{7A6B6763-5B37-4524-9EC6-7090FF8149AA}" dt="2021-05-17T16:18:15.293" v="86" actId="478"/>
          <ac:spMkLst>
            <pc:docMk/>
            <pc:sldMk cId="791617000" sldId="258"/>
            <ac:spMk id="6" creationId="{37BBF84D-FA2E-45A5-8EE5-32612BE38E1B}"/>
          </ac:spMkLst>
        </pc:spChg>
        <pc:spChg chg="add del mod">
          <ac:chgData name="Arunkumar Rajaram" userId="ef0f67eeb2fe7533" providerId="LiveId" clId="{7A6B6763-5B37-4524-9EC6-7090FF8149AA}" dt="2021-05-17T16:18:12.496" v="85" actId="478"/>
          <ac:spMkLst>
            <pc:docMk/>
            <pc:sldMk cId="791617000" sldId="258"/>
            <ac:spMk id="7" creationId="{0D06FA9A-05B6-4587-98B6-2C09A13016DA}"/>
          </ac:spMkLst>
        </pc:spChg>
        <pc:spChg chg="add del mod">
          <ac:chgData name="Arunkumar Rajaram" userId="ef0f67eeb2fe7533" providerId="LiveId" clId="{7A6B6763-5B37-4524-9EC6-7090FF8149AA}" dt="2021-05-17T16:20:21.649" v="109" actId="478"/>
          <ac:spMkLst>
            <pc:docMk/>
            <pc:sldMk cId="791617000" sldId="258"/>
            <ac:spMk id="8" creationId="{8EDDFD4E-F503-46FF-99E8-821F198329E2}"/>
          </ac:spMkLst>
        </pc:spChg>
        <pc:spChg chg="add mod">
          <ac:chgData name="Arunkumar Rajaram" userId="ef0f67eeb2fe7533" providerId="LiveId" clId="{7A6B6763-5B37-4524-9EC6-7090FF8149AA}" dt="2021-05-18T09:06:33.572" v="309" actId="14100"/>
          <ac:spMkLst>
            <pc:docMk/>
            <pc:sldMk cId="791617000" sldId="258"/>
            <ac:spMk id="10" creationId="{1E4752E6-E6A5-4EB8-AB4B-4096E6E57837}"/>
          </ac:spMkLst>
        </pc:spChg>
        <pc:spChg chg="del mod">
          <ac:chgData name="Arunkumar Rajaram" userId="ef0f67eeb2fe7533" providerId="LiveId" clId="{7A6B6763-5B37-4524-9EC6-7090FF8149AA}" dt="2021-05-17T16:14:48.680" v="78" actId="478"/>
          <ac:spMkLst>
            <pc:docMk/>
            <pc:sldMk cId="791617000" sldId="258"/>
            <ac:spMk id="11" creationId="{FC69F37F-A99E-45BD-B165-70FA406E760C}"/>
          </ac:spMkLst>
        </pc:spChg>
        <pc:picChg chg="mod">
          <ac:chgData name="Arunkumar Rajaram" userId="ef0f67eeb2fe7533" providerId="LiveId" clId="{7A6B6763-5B37-4524-9EC6-7090FF8149AA}" dt="2021-05-17T16:20:46.359" v="114" actId="14100"/>
          <ac:picMkLst>
            <pc:docMk/>
            <pc:sldMk cId="791617000" sldId="258"/>
            <ac:picMk id="9" creationId="{3E39494E-0EEE-4320-8963-74B730E643A7}"/>
          </ac:picMkLst>
        </pc:picChg>
      </pc:sldChg>
      <pc:sldChg chg="add del setBg">
        <pc:chgData name="Arunkumar Rajaram" userId="ef0f67eeb2fe7533" providerId="LiveId" clId="{7A6B6763-5B37-4524-9EC6-7090FF8149AA}" dt="2021-05-17T16:21:04.017" v="116" actId="47"/>
        <pc:sldMkLst>
          <pc:docMk/>
          <pc:sldMk cId="2765905768" sldId="259"/>
        </pc:sldMkLst>
      </pc:sldChg>
      <pc:sldChg chg="addSp delSp modSp add mod setBg">
        <pc:chgData name="Arunkumar Rajaram" userId="ef0f67eeb2fe7533" providerId="LiveId" clId="{7A6B6763-5B37-4524-9EC6-7090FF8149AA}" dt="2021-05-18T09:06:10.030" v="293" actId="14100"/>
        <pc:sldMkLst>
          <pc:docMk/>
          <pc:sldMk cId="4048665026" sldId="259"/>
        </pc:sldMkLst>
        <pc:spChg chg="del">
          <ac:chgData name="Arunkumar Rajaram" userId="ef0f67eeb2fe7533" providerId="LiveId" clId="{7A6B6763-5B37-4524-9EC6-7090FF8149AA}" dt="2021-05-17T16:24:08.141" v="119" actId="478"/>
          <ac:spMkLst>
            <pc:docMk/>
            <pc:sldMk cId="4048665026" sldId="259"/>
            <ac:spMk id="2" creationId="{33685084-56B8-4752-A4EE-DF09D9566E55}"/>
          </ac:spMkLst>
        </pc:spChg>
        <pc:spChg chg="add mod">
          <ac:chgData name="Arunkumar Rajaram" userId="ef0f67eeb2fe7533" providerId="LiveId" clId="{7A6B6763-5B37-4524-9EC6-7090FF8149AA}" dt="2021-05-18T09:06:10.030" v="293" actId="14100"/>
          <ac:spMkLst>
            <pc:docMk/>
            <pc:sldMk cId="4048665026" sldId="259"/>
            <ac:spMk id="3" creationId="{34947E52-B4A4-4E51-B089-71887DBBA871}"/>
          </ac:spMkLst>
        </pc:spChg>
        <pc:spChg chg="add del mod">
          <ac:chgData name="Arunkumar Rajaram" userId="ef0f67eeb2fe7533" providerId="LiveId" clId="{7A6B6763-5B37-4524-9EC6-7090FF8149AA}" dt="2021-05-17T16:24:59.708" v="128" actId="478"/>
          <ac:spMkLst>
            <pc:docMk/>
            <pc:sldMk cId="4048665026" sldId="259"/>
            <ac:spMk id="6" creationId="{C39C1886-FC0D-416E-B3D2-711A54553FE5}"/>
          </ac:spMkLst>
        </pc:spChg>
        <pc:spChg chg="add del mod">
          <ac:chgData name="Arunkumar Rajaram" userId="ef0f67eeb2fe7533" providerId="LiveId" clId="{7A6B6763-5B37-4524-9EC6-7090FF8149AA}" dt="2021-05-17T16:31:58.630" v="178" actId="478"/>
          <ac:spMkLst>
            <pc:docMk/>
            <pc:sldMk cId="4048665026" sldId="259"/>
            <ac:spMk id="7" creationId="{6F638720-18E3-4978-80CB-DD97EF8BDDE4}"/>
          </ac:spMkLst>
        </pc:spChg>
        <pc:spChg chg="add mod">
          <ac:chgData name="Arunkumar Rajaram" userId="ef0f67eeb2fe7533" providerId="LiveId" clId="{7A6B6763-5B37-4524-9EC6-7090FF8149AA}" dt="2021-05-18T09:06:00.476" v="292" actId="14100"/>
          <ac:spMkLst>
            <pc:docMk/>
            <pc:sldMk cId="4048665026" sldId="259"/>
            <ac:spMk id="8" creationId="{BABA837D-FC45-4AB0-BB91-5AF38A3E4127}"/>
          </ac:spMkLst>
        </pc:spChg>
        <pc:spChg chg="del">
          <ac:chgData name="Arunkumar Rajaram" userId="ef0f67eeb2fe7533" providerId="LiveId" clId="{7A6B6763-5B37-4524-9EC6-7090FF8149AA}" dt="2021-05-17T16:24:10.524" v="120" actId="478"/>
          <ac:spMkLst>
            <pc:docMk/>
            <pc:sldMk cId="4048665026" sldId="259"/>
            <ac:spMk id="10" creationId="{1E4752E6-E6A5-4EB8-AB4B-4096E6E57837}"/>
          </ac:spMkLst>
        </pc:spChg>
        <pc:spChg chg="add mod">
          <ac:chgData name="Arunkumar Rajaram" userId="ef0f67eeb2fe7533" providerId="LiveId" clId="{7A6B6763-5B37-4524-9EC6-7090FF8149AA}" dt="2021-05-17T16:49:18.548" v="230" actId="20577"/>
          <ac:spMkLst>
            <pc:docMk/>
            <pc:sldMk cId="4048665026" sldId="259"/>
            <ac:spMk id="11" creationId="{2911C7C2-CE9E-427A-A397-54BC529ED991}"/>
          </ac:spMkLst>
        </pc:spChg>
        <pc:picChg chg="mod">
          <ac:chgData name="Arunkumar Rajaram" userId="ef0f67eeb2fe7533" providerId="LiveId" clId="{7A6B6763-5B37-4524-9EC6-7090FF8149AA}" dt="2021-05-17T16:32:36.433" v="202" actId="1038"/>
          <ac:picMkLst>
            <pc:docMk/>
            <pc:sldMk cId="4048665026" sldId="259"/>
            <ac:picMk id="9" creationId="{3E39494E-0EEE-4320-8963-74B730E643A7}"/>
          </ac:picMkLst>
        </pc:picChg>
      </pc:sldChg>
      <pc:sldChg chg="addSp delSp modSp add mod ord setBg">
        <pc:chgData name="Arunkumar Rajaram" userId="ef0f67eeb2fe7533" providerId="LiveId" clId="{7A6B6763-5B37-4524-9EC6-7090FF8149AA}" dt="2021-05-18T09:07:47.689" v="315" actId="1076"/>
        <pc:sldMkLst>
          <pc:docMk/>
          <pc:sldMk cId="3121963031" sldId="260"/>
        </pc:sldMkLst>
        <pc:spChg chg="add mod ord">
          <ac:chgData name="Arunkumar Rajaram" userId="ef0f67eeb2fe7533" providerId="LiveId" clId="{7A6B6763-5B37-4524-9EC6-7090FF8149AA}" dt="2021-05-18T09:07:01.912" v="312" actId="1076"/>
          <ac:spMkLst>
            <pc:docMk/>
            <pc:sldMk cId="3121963031" sldId="260"/>
            <ac:spMk id="2" creationId="{AABFE6A4-7F23-4473-98BD-F4E302E2BDE4}"/>
          </ac:spMkLst>
        </pc:spChg>
        <pc:spChg chg="del">
          <ac:chgData name="Arunkumar Rajaram" userId="ef0f67eeb2fe7533" providerId="LiveId" clId="{7A6B6763-5B37-4524-9EC6-7090FF8149AA}" dt="2021-05-17T16:26:20.364" v="135" actId="478"/>
          <ac:spMkLst>
            <pc:docMk/>
            <pc:sldMk cId="3121963031" sldId="260"/>
            <ac:spMk id="3" creationId="{34947E52-B4A4-4E51-B089-71887DBBA871}"/>
          </ac:spMkLst>
        </pc:spChg>
        <pc:spChg chg="add del mod">
          <ac:chgData name="Arunkumar Rajaram" userId="ef0f67eeb2fe7533" providerId="LiveId" clId="{7A6B6763-5B37-4524-9EC6-7090FF8149AA}" dt="2021-05-17T16:31:03.522" v="173" actId="478"/>
          <ac:spMkLst>
            <pc:docMk/>
            <pc:sldMk cId="3121963031" sldId="260"/>
            <ac:spMk id="4" creationId="{CC2DB401-A9A3-4C8E-97B8-3F96E98C8A7B}"/>
          </ac:spMkLst>
        </pc:spChg>
        <pc:spChg chg="add mod">
          <ac:chgData name="Arunkumar Rajaram" userId="ef0f67eeb2fe7533" providerId="LiveId" clId="{7A6B6763-5B37-4524-9EC6-7090FF8149AA}" dt="2021-05-18T09:07:47.689" v="315" actId="1076"/>
          <ac:spMkLst>
            <pc:docMk/>
            <pc:sldMk cId="3121963031" sldId="260"/>
            <ac:spMk id="5" creationId="{12CB6C21-C5E4-4ED1-BF52-47007B31C93C}"/>
          </ac:spMkLst>
        </pc:spChg>
        <pc:spChg chg="add del mod">
          <ac:chgData name="Arunkumar Rajaram" userId="ef0f67eeb2fe7533" providerId="LiveId" clId="{7A6B6763-5B37-4524-9EC6-7090FF8149AA}" dt="2021-05-17T16:29:00.826" v="157" actId="478"/>
          <ac:spMkLst>
            <pc:docMk/>
            <pc:sldMk cId="3121963031" sldId="260"/>
            <ac:spMk id="5" creationId="{2BB5D67D-D38B-4B3D-9879-759BC5396279}"/>
          </ac:spMkLst>
        </pc:spChg>
        <pc:spChg chg="del">
          <ac:chgData name="Arunkumar Rajaram" userId="ef0f67eeb2fe7533" providerId="LiveId" clId="{7A6B6763-5B37-4524-9EC6-7090FF8149AA}" dt="2021-05-17T16:26:23.271" v="136" actId="478"/>
          <ac:spMkLst>
            <pc:docMk/>
            <pc:sldMk cId="3121963031" sldId="260"/>
            <ac:spMk id="7" creationId="{6F638720-18E3-4978-80CB-DD97EF8BDDE4}"/>
          </ac:spMkLst>
        </pc:spChg>
        <pc:spChg chg="add mod">
          <ac:chgData name="Arunkumar Rajaram" userId="ef0f67eeb2fe7533" providerId="LiveId" clId="{7A6B6763-5B37-4524-9EC6-7090FF8149AA}" dt="2021-05-17T16:49:13.709" v="227" actId="20577"/>
          <ac:spMkLst>
            <pc:docMk/>
            <pc:sldMk cId="3121963031" sldId="260"/>
            <ac:spMk id="8" creationId="{A6415E66-4E42-42C6-9E13-9D2AD5FDFE64}"/>
          </ac:spMkLst>
        </pc:spChg>
        <pc:picChg chg="mod ord">
          <ac:chgData name="Arunkumar Rajaram" userId="ef0f67eeb2fe7533" providerId="LiveId" clId="{7A6B6763-5B37-4524-9EC6-7090FF8149AA}" dt="2021-05-17T16:28:19.772" v="153" actId="1076"/>
          <ac:picMkLst>
            <pc:docMk/>
            <pc:sldMk cId="3121963031" sldId="260"/>
            <ac:picMk id="9" creationId="{3E39494E-0EEE-4320-8963-74B730E643A7}"/>
          </ac:picMkLst>
        </pc:picChg>
      </pc:sldChg>
      <pc:sldChg chg="addSp delSp modSp add mod setBg">
        <pc:chgData name="Arunkumar Rajaram" userId="ef0f67eeb2fe7533" providerId="LiveId" clId="{7A6B6763-5B37-4524-9EC6-7090FF8149AA}" dt="2021-05-18T11:43:48.508" v="510" actId="21"/>
        <pc:sldMkLst>
          <pc:docMk/>
          <pc:sldMk cId="991440850" sldId="261"/>
        </pc:sldMkLst>
        <pc:spChg chg="mod">
          <ac:chgData name="Arunkumar Rajaram" userId="ef0f67eeb2fe7533" providerId="LiveId" clId="{7A6B6763-5B37-4524-9EC6-7090FF8149AA}" dt="2021-05-18T09:14:40.057" v="501" actId="208"/>
          <ac:spMkLst>
            <pc:docMk/>
            <pc:sldMk cId="991440850" sldId="261"/>
            <ac:spMk id="3" creationId="{34947E52-B4A4-4E51-B089-71887DBBA871}"/>
          </ac:spMkLst>
        </pc:spChg>
        <pc:spChg chg="add del mod">
          <ac:chgData name="Arunkumar Rajaram" userId="ef0f67eeb2fe7533" providerId="LiveId" clId="{7A6B6763-5B37-4524-9EC6-7090FF8149AA}" dt="2021-05-18T11:43:48.508" v="510" actId="21"/>
          <ac:spMkLst>
            <pc:docMk/>
            <pc:sldMk cId="991440850" sldId="261"/>
            <ac:spMk id="5" creationId="{DACB38F2-2D47-4F6D-A8CE-101C99AB9F46}"/>
          </ac:spMkLst>
        </pc:spChg>
        <pc:spChg chg="del">
          <ac:chgData name="Arunkumar Rajaram" userId="ef0f67eeb2fe7533" providerId="LiveId" clId="{7A6B6763-5B37-4524-9EC6-7090FF8149AA}" dt="2021-05-18T09:12:28.712" v="325" actId="478"/>
          <ac:spMkLst>
            <pc:docMk/>
            <pc:sldMk cId="991440850" sldId="261"/>
            <ac:spMk id="8" creationId="{BABA837D-FC45-4AB0-BB91-5AF38A3E4127}"/>
          </ac:spMkLst>
        </pc:spChg>
        <pc:spChg chg="mod">
          <ac:chgData name="Arunkumar Rajaram" userId="ef0f67eeb2fe7533" providerId="LiveId" clId="{7A6B6763-5B37-4524-9EC6-7090FF8149AA}" dt="2021-05-18T09:14:05.498" v="496" actId="20577"/>
          <ac:spMkLst>
            <pc:docMk/>
            <pc:sldMk cId="991440850" sldId="261"/>
            <ac:spMk id="11" creationId="{2911C7C2-CE9E-427A-A397-54BC529ED991}"/>
          </ac:spMkLst>
        </pc:spChg>
        <pc:picChg chg="mod ord">
          <ac:chgData name="Arunkumar Rajaram" userId="ef0f67eeb2fe7533" providerId="LiveId" clId="{7A6B6763-5B37-4524-9EC6-7090FF8149AA}" dt="2021-05-18T09:14:39.708" v="500" actId="1076"/>
          <ac:picMkLst>
            <pc:docMk/>
            <pc:sldMk cId="991440850" sldId="261"/>
            <ac:picMk id="9" creationId="{3E39494E-0EEE-4320-8963-74B730E643A7}"/>
          </ac:picMkLst>
        </pc:picChg>
      </pc:sldChg>
      <pc:sldChg chg="modSp add del mod setBg">
        <pc:chgData name="Arunkumar Rajaram" userId="ef0f67eeb2fe7533" providerId="LiveId" clId="{7A6B6763-5B37-4524-9EC6-7090FF8149AA}" dt="2021-05-18T09:10:37.368" v="322" actId="47"/>
        <pc:sldMkLst>
          <pc:docMk/>
          <pc:sldMk cId="1757920531" sldId="261"/>
        </pc:sldMkLst>
        <pc:spChg chg="mod">
          <ac:chgData name="Arunkumar Rajaram" userId="ef0f67eeb2fe7533" providerId="LiveId" clId="{7A6B6763-5B37-4524-9EC6-7090FF8149AA}" dt="2021-05-18T09:10:29.407" v="321" actId="1076"/>
          <ac:spMkLst>
            <pc:docMk/>
            <pc:sldMk cId="1757920531" sldId="261"/>
            <ac:spMk id="3" creationId="{34947E52-B4A4-4E51-B089-71887DBBA871}"/>
          </ac:spMkLst>
        </pc:spChg>
        <pc:spChg chg="mod">
          <ac:chgData name="Arunkumar Rajaram" userId="ef0f67eeb2fe7533" providerId="LiveId" clId="{7A6B6763-5B37-4524-9EC6-7090FF8149AA}" dt="2021-05-18T09:05:32.204" v="291" actId="1036"/>
          <ac:spMkLst>
            <pc:docMk/>
            <pc:sldMk cId="1757920531" sldId="261"/>
            <ac:spMk id="8" creationId="{BABA837D-FC45-4AB0-BB91-5AF38A3E4127}"/>
          </ac:spMkLst>
        </pc:spChg>
        <pc:spChg chg="mod">
          <ac:chgData name="Arunkumar Rajaram" userId="ef0f67eeb2fe7533" providerId="LiveId" clId="{7A6B6763-5B37-4524-9EC6-7090FF8149AA}" dt="2021-05-18T09:03:00.643" v="233" actId="20577"/>
          <ac:spMkLst>
            <pc:docMk/>
            <pc:sldMk cId="1757920531" sldId="261"/>
            <ac:spMk id="11" creationId="{2911C7C2-CE9E-427A-A397-54BC529ED991}"/>
          </ac:spMkLst>
        </pc:spChg>
      </pc:sldChg>
      <pc:sldChg chg="addSp delSp modSp add del mod setBg">
        <pc:chgData name="Arunkumar Rajaram" userId="ef0f67eeb2fe7533" providerId="LiveId" clId="{7A6B6763-5B37-4524-9EC6-7090FF8149AA}" dt="2021-05-17T16:39:44.292" v="215" actId="47"/>
        <pc:sldMkLst>
          <pc:docMk/>
          <pc:sldMk cId="2195923803" sldId="261"/>
        </pc:sldMkLst>
        <pc:spChg chg="add del mod">
          <ac:chgData name="Arunkumar Rajaram" userId="ef0f67eeb2fe7533" providerId="LiveId" clId="{7A6B6763-5B37-4524-9EC6-7090FF8149AA}" dt="2021-05-17T16:33:46.158" v="210" actId="688"/>
          <ac:spMkLst>
            <pc:docMk/>
            <pc:sldMk cId="2195923803" sldId="261"/>
            <ac:spMk id="2" creationId="{33685084-56B8-4752-A4EE-DF09D9566E55}"/>
          </ac:spMkLst>
        </pc:spChg>
        <pc:spChg chg="add del mod">
          <ac:chgData name="Arunkumar Rajaram" userId="ef0f67eeb2fe7533" providerId="LiveId" clId="{7A6B6763-5B37-4524-9EC6-7090FF8149AA}" dt="2021-05-17T16:34:34.008" v="214" actId="478"/>
          <ac:spMkLst>
            <pc:docMk/>
            <pc:sldMk cId="2195923803" sldId="261"/>
            <ac:spMk id="3" creationId="{3A0450DA-B1CD-47D0-9824-22183EB7B10F}"/>
          </ac:spMkLst>
        </pc:spChg>
        <pc:spChg chg="mod">
          <ac:chgData name="Arunkumar Rajaram" userId="ef0f67eeb2fe7533" providerId="LiveId" clId="{7A6B6763-5B37-4524-9EC6-7090FF8149AA}" dt="2021-05-17T16:33:46.158" v="210" actId="688"/>
          <ac:spMkLst>
            <pc:docMk/>
            <pc:sldMk cId="2195923803" sldId="261"/>
            <ac:spMk id="10" creationId="{1E4752E6-E6A5-4EB8-AB4B-4096E6E57837}"/>
          </ac:spMkLst>
        </pc:spChg>
      </pc:sldChg>
      <pc:sldChg chg="modSp add mod">
        <pc:chgData name="Arunkumar Rajaram" userId="ef0f67eeb2fe7533" providerId="LiveId" clId="{7A6B6763-5B37-4524-9EC6-7090FF8149AA}" dt="2021-05-18T09:15:02.075" v="506" actId="20577"/>
        <pc:sldMkLst>
          <pc:docMk/>
          <pc:sldMk cId="1643740915" sldId="262"/>
        </pc:sldMkLst>
        <pc:spChg chg="mod">
          <ac:chgData name="Arunkumar Rajaram" userId="ef0f67eeb2fe7533" providerId="LiveId" clId="{7A6B6763-5B37-4524-9EC6-7090FF8149AA}" dt="2021-05-18T09:14:56.526" v="505" actId="1076"/>
          <ac:spMkLst>
            <pc:docMk/>
            <pc:sldMk cId="1643740915" sldId="262"/>
            <ac:spMk id="3" creationId="{34947E52-B4A4-4E51-B089-71887DBBA871}"/>
          </ac:spMkLst>
        </pc:spChg>
        <pc:spChg chg="mod">
          <ac:chgData name="Arunkumar Rajaram" userId="ef0f67eeb2fe7533" providerId="LiveId" clId="{7A6B6763-5B37-4524-9EC6-7090FF8149AA}" dt="2021-05-18T09:15:02.075" v="506" actId="20577"/>
          <ac:spMkLst>
            <pc:docMk/>
            <pc:sldMk cId="1643740915" sldId="262"/>
            <ac:spMk id="11" creationId="{2911C7C2-CE9E-427A-A397-54BC529ED991}"/>
          </ac:spMkLst>
        </pc:spChg>
        <pc:picChg chg="mod">
          <ac:chgData name="Arunkumar Rajaram" userId="ef0f67eeb2fe7533" providerId="LiveId" clId="{7A6B6763-5B37-4524-9EC6-7090FF8149AA}" dt="2021-05-18T09:14:49.511" v="503" actId="1076"/>
          <ac:picMkLst>
            <pc:docMk/>
            <pc:sldMk cId="1643740915" sldId="262"/>
            <ac:picMk id="9" creationId="{3E39494E-0EEE-4320-8963-74B730E643A7}"/>
          </ac:picMkLst>
        </pc:picChg>
      </pc:sldChg>
      <pc:sldChg chg="addSp delSp modSp add mod">
        <pc:chgData name="Arunkumar Rajaram" userId="ef0f67eeb2fe7533" providerId="LiveId" clId="{7A6B6763-5B37-4524-9EC6-7090FF8149AA}" dt="2021-05-18T11:47:52.329" v="725" actId="20577"/>
        <pc:sldMkLst>
          <pc:docMk/>
          <pc:sldMk cId="2963374233" sldId="263"/>
        </pc:sldMkLst>
        <pc:spChg chg="del">
          <ac:chgData name="Arunkumar Rajaram" userId="ef0f67eeb2fe7533" providerId="LiveId" clId="{7A6B6763-5B37-4524-9EC6-7090FF8149AA}" dt="2021-05-18T11:42:56.964" v="508" actId="478"/>
          <ac:spMkLst>
            <pc:docMk/>
            <pc:sldMk cId="2963374233" sldId="263"/>
            <ac:spMk id="3" creationId="{34947E52-B4A4-4E51-B089-71887DBBA871}"/>
          </ac:spMkLst>
        </pc:spChg>
        <pc:spChg chg="add mod">
          <ac:chgData name="Arunkumar Rajaram" userId="ef0f67eeb2fe7533" providerId="LiveId" clId="{7A6B6763-5B37-4524-9EC6-7090FF8149AA}" dt="2021-05-18T11:47:37.725" v="723" actId="14100"/>
          <ac:spMkLst>
            <pc:docMk/>
            <pc:sldMk cId="2963374233" sldId="263"/>
            <ac:spMk id="5" creationId="{B051A6B2-FB5F-41F4-986E-EC58B9ED1411}"/>
          </ac:spMkLst>
        </pc:spChg>
        <pc:spChg chg="add del mod">
          <ac:chgData name="Arunkumar Rajaram" userId="ef0f67eeb2fe7533" providerId="LiveId" clId="{7A6B6763-5B37-4524-9EC6-7090FF8149AA}" dt="2021-05-18T11:47:31.981" v="722" actId="478"/>
          <ac:spMkLst>
            <pc:docMk/>
            <pc:sldMk cId="2963374233" sldId="263"/>
            <ac:spMk id="8" creationId="{CFC4134C-A727-4FA7-A442-CCE8D9455A0F}"/>
          </ac:spMkLst>
        </pc:spChg>
        <pc:spChg chg="add mod">
          <ac:chgData name="Arunkumar Rajaram" userId="ef0f67eeb2fe7533" providerId="LiveId" clId="{7A6B6763-5B37-4524-9EC6-7090FF8149AA}" dt="2021-05-18T11:46:59.956" v="716" actId="2085"/>
          <ac:spMkLst>
            <pc:docMk/>
            <pc:sldMk cId="2963374233" sldId="263"/>
            <ac:spMk id="10" creationId="{39B2D11A-0DD8-476E-A14A-624973601FE4}"/>
          </ac:spMkLst>
        </pc:spChg>
        <pc:spChg chg="mod">
          <ac:chgData name="Arunkumar Rajaram" userId="ef0f67eeb2fe7533" providerId="LiveId" clId="{7A6B6763-5B37-4524-9EC6-7090FF8149AA}" dt="2021-05-18T11:47:52.329" v="725" actId="20577"/>
          <ac:spMkLst>
            <pc:docMk/>
            <pc:sldMk cId="2963374233" sldId="263"/>
            <ac:spMk id="11" creationId="{2911C7C2-CE9E-427A-A397-54BC529ED991}"/>
          </ac:spMkLst>
        </pc:spChg>
        <pc:picChg chg="add mod modCrop">
          <ac:chgData name="Arunkumar Rajaram" userId="ef0f67eeb2fe7533" providerId="LiveId" clId="{7A6B6763-5B37-4524-9EC6-7090FF8149AA}" dt="2021-05-18T11:47:43.923" v="724" actId="1076"/>
          <ac:picMkLst>
            <pc:docMk/>
            <pc:sldMk cId="2963374233" sldId="263"/>
            <ac:picMk id="4" creationId="{E8B02F7F-C629-4BC7-AFBB-789AF68800D5}"/>
          </ac:picMkLst>
        </pc:picChg>
        <pc:picChg chg="del">
          <ac:chgData name="Arunkumar Rajaram" userId="ef0f67eeb2fe7533" providerId="LiveId" clId="{7A6B6763-5B37-4524-9EC6-7090FF8149AA}" dt="2021-05-18T11:46:45.109" v="713" actId="478"/>
          <ac:picMkLst>
            <pc:docMk/>
            <pc:sldMk cId="2963374233" sldId="263"/>
            <ac:picMk id="9" creationId="{3E39494E-0EEE-4320-8963-74B730E643A7}"/>
          </ac:picMkLst>
        </pc:picChg>
        <pc:picChg chg="add mod">
          <ac:chgData name="Arunkumar Rajaram" userId="ef0f67eeb2fe7533" providerId="LiveId" clId="{7A6B6763-5B37-4524-9EC6-7090FF8149AA}" dt="2021-05-18T11:46:45.557" v="714"/>
          <ac:picMkLst>
            <pc:docMk/>
            <pc:sldMk cId="2963374233" sldId="263"/>
            <ac:picMk id="12" creationId="{75F89D1F-2B5C-45E2-8B57-F3EA4E3C454F}"/>
          </ac:picMkLst>
        </pc:picChg>
      </pc:sldChg>
      <pc:sldChg chg="addSp modSp add mod">
        <pc:chgData name="Arunkumar Rajaram" userId="ef0f67eeb2fe7533" providerId="LiveId" clId="{7A6B6763-5B37-4524-9EC6-7090FF8149AA}" dt="2021-05-18T11:50:36.961" v="940" actId="1440"/>
        <pc:sldMkLst>
          <pc:docMk/>
          <pc:sldMk cId="1511260545" sldId="264"/>
        </pc:sldMkLst>
        <pc:spChg chg="mod">
          <ac:chgData name="Arunkumar Rajaram" userId="ef0f67eeb2fe7533" providerId="LiveId" clId="{7A6B6763-5B37-4524-9EC6-7090FF8149AA}" dt="2021-05-18T11:48:35.728" v="820" actId="14100"/>
          <ac:spMkLst>
            <pc:docMk/>
            <pc:sldMk cId="1511260545" sldId="264"/>
            <ac:spMk id="5" creationId="{B051A6B2-FB5F-41F4-986E-EC58B9ED1411}"/>
          </ac:spMkLst>
        </pc:spChg>
        <pc:spChg chg="add mod">
          <ac:chgData name="Arunkumar Rajaram" userId="ef0f67eeb2fe7533" providerId="LiveId" clId="{7A6B6763-5B37-4524-9EC6-7090FF8149AA}" dt="2021-05-18T11:49:38.563" v="925" actId="1037"/>
          <ac:spMkLst>
            <pc:docMk/>
            <pc:sldMk cId="1511260545" sldId="264"/>
            <ac:spMk id="7" creationId="{DD64F622-A508-4B37-BD1A-22032A1B5844}"/>
          </ac:spMkLst>
        </pc:spChg>
        <pc:spChg chg="mod">
          <ac:chgData name="Arunkumar Rajaram" userId="ef0f67eeb2fe7533" providerId="LiveId" clId="{7A6B6763-5B37-4524-9EC6-7090FF8149AA}" dt="2021-05-18T11:50:11.385" v="937" actId="1076"/>
          <ac:spMkLst>
            <pc:docMk/>
            <pc:sldMk cId="1511260545" sldId="264"/>
            <ac:spMk id="10" creationId="{39B2D11A-0DD8-476E-A14A-624973601FE4}"/>
          </ac:spMkLst>
        </pc:spChg>
        <pc:spChg chg="mod">
          <ac:chgData name="Arunkumar Rajaram" userId="ef0f67eeb2fe7533" providerId="LiveId" clId="{7A6B6763-5B37-4524-9EC6-7090FF8149AA}" dt="2021-05-18T11:48:01.351" v="727" actId="20577"/>
          <ac:spMkLst>
            <pc:docMk/>
            <pc:sldMk cId="1511260545" sldId="264"/>
            <ac:spMk id="11" creationId="{2911C7C2-CE9E-427A-A397-54BC529ED991}"/>
          </ac:spMkLst>
        </pc:spChg>
        <pc:picChg chg="mod">
          <ac:chgData name="Arunkumar Rajaram" userId="ef0f67eeb2fe7533" providerId="LiveId" clId="{7A6B6763-5B37-4524-9EC6-7090FF8149AA}" dt="2021-05-18T11:50:36.961" v="940" actId="1440"/>
          <ac:picMkLst>
            <pc:docMk/>
            <pc:sldMk cId="1511260545" sldId="264"/>
            <ac:picMk id="4" creationId="{E8B02F7F-C629-4BC7-AFBB-789AF68800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8C623-020D-4EA6-8A75-1FE39626E2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397FF-8132-430F-807A-D2439B2C7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27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4D3D85-EFE0-45DE-BF6C-C554625B0E1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CB574A-6D08-47BA-AE8C-8E27276B2A3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1CDC68-AED7-4310-8EB3-789845800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CFAAC4-9F95-46B0-BB15-919CE2E0C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7B4879-F3D4-49E3-9A63-1768195B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8E7D13-652C-4691-9170-CAB1899D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4D37C6-7477-4ECD-8250-2AAF148A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04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8DFCD9-1009-4FE7-BE0F-6ECB8DF5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5BF003-2CD8-4A89-8382-EAF9396AB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720F5A-7964-4C04-9D27-0B9852F3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41F9AA-8ABC-4CAB-B038-EF6E4551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28E7AF-E430-4EAA-B192-8F1478D1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32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4B2C9EF-AEFD-42E6-80AD-6ECD2EF5E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EF919FB-983B-4892-A7C3-BF5BC061E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FE49E0-3B89-447D-BCCE-3C3DE1B7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AA7297-73F3-46AF-8F4B-73A29EF3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6ED940-A19F-4414-851F-FEB8D1C2C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85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01D38-C54E-44E7-83F0-4B0787E7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56DA45-D363-4C16-9079-71FFB012A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F54158-44D9-4A36-B7ED-81307C50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8D181A-CBC3-4891-B519-D0063075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871C8B-9838-4416-A4A6-D5FF2134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64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76A03-0096-4C15-AC21-E4EC3E04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638587-CC75-46CA-A3D0-F1B2C24FB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E2BEDF-D429-4127-8D20-A5239347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99FA58-50C4-44E4-A00D-6DC11C6E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3CD098-F3F6-4629-A838-01EDF506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2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C72D53-DADC-4438-9856-27CDCA60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6AE96F-37D6-4736-A1F8-6B0BC8B1D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2080A64-4B42-4EDA-94E5-B18DF7C33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8F37F9-3D1E-488C-A9EC-E6232ED9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EE7EAE8-AEB3-4F87-A2A9-165931CC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1D5CB83-AEC1-47C9-9D88-A44DE4A9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38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BD5240-F917-458C-A399-107D0F5D7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37884B-263A-4139-8632-8962287F3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2D9C4B4-748B-4395-AFE0-C18C2D1A1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3F8C137-9A39-4AFF-B7FC-A27334C32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2BE4762-F11D-45B2-AEB5-22AC497D5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14C4BFD-1513-49B9-A7DA-E5BB8032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1CA7541-ADEF-42E5-B05B-1A8E36F0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8C8D479-B6D2-4D6B-8FB2-7CA309D4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03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E258D6-273E-4652-8B52-1D996E64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9F614E-144F-45D0-AC3B-45512AB0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EE85CEE-2C40-40EB-A873-2677C25A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4371C1-F34F-4901-A13A-10F861C79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4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A9714F2-BA30-4608-8DAE-EACBEAD9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74F421C-71B2-402A-88D1-FA6DAC0A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0A0A9D-97D2-4C90-BE03-B86A3F0C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21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F00980-BA94-4E6C-8438-0100A469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830D20-FB0D-4183-8D34-B8CF0D3D6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00150F-412D-4705-B65E-971D90976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1D69A9C-C60D-4C1D-A593-24B67F761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C6401A9-2DB7-4F3E-BBFC-164CD8A4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ACB14E-EA42-471D-9BF8-99BBC06D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133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E4B517-F3F2-495C-9820-6A1F2E2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3E44A9-9AF8-4000-8834-C035F7B93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81BFA85-2E3D-436D-94C0-CE5404904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1C19CC0-4AEE-4B14-AF73-FCAF4E56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40139E1-101C-4604-B24A-21EACE86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35B418-3794-4362-9F72-1F76C6DD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72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194F214-FEE4-4608-AE1A-E32226B46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468260-BB42-40B5-A142-941B03743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6C845D-5D61-406A-B5AE-A9DAD53F5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F4631-E62D-48BE-821C-D4BF5FAE04B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6820A8-C0BC-44C3-BF71-3A3A58357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153347-4B15-464C-A6CA-167688699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E377F-063E-4712-B5EF-260ABDA3D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93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11" Type="http://schemas.openxmlformats.org/officeDocument/2006/relationships/image" Target="../media/image7.pn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7.jpeg"/><Relationship Id="rId4" Type="http://schemas.openxmlformats.org/officeDocument/2006/relationships/image" Target="../media/image9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7891" y="3768085"/>
            <a:ext cx="27366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Camp Catapult</a:t>
            </a: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Can – I Will – I Do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6561" y="230435"/>
            <a:ext cx="6278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 smtClean="0">
                <a:latin typeface="Times New Roman" pitchFamily="18" charset="0"/>
                <a:cs typeface="Times New Roman" pitchFamily="18" charset="0"/>
              </a:rPr>
              <a:t>Outdoorsman Training Academy</a:t>
            </a:r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Go Out – Grow Smart – Glow Bright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8610" y="3761558"/>
            <a:ext cx="32369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Times New Roman" pitchFamily="18" charset="0"/>
                <a:cs typeface="Times New Roman" pitchFamily="18" charset="0"/>
              </a:rPr>
              <a:t>Captain’s Barrack</a:t>
            </a:r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Feel the Soldier in You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7371" y="5255381"/>
            <a:ext cx="38172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000" b="1" dirty="0" smtClean="0">
                <a:latin typeface="Times New Roman" pitchFamily="18" charset="0"/>
                <a:cs typeface="Times New Roman" pitchFamily="18" charset="0"/>
              </a:rPr>
              <a:t>Crow Nest</a:t>
            </a:r>
          </a:p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Love Living &amp; Live While Living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000" y="5956308"/>
            <a:ext cx="108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Expand the Known &amp; Explore the Unknown 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GROW and GLOW</a:t>
            </a:r>
            <a:endParaRPr lang="en-US" sz="28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Sail through ‘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Outdoorsmanship – Sportsmanship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– Friendship – Comradeship – Leadership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’ Circle</a:t>
            </a:r>
            <a:endParaRPr lang="en-US" sz="2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69" y="1908391"/>
            <a:ext cx="1676116" cy="16761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77" y="1776992"/>
            <a:ext cx="1794748" cy="17947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103" y="3599256"/>
            <a:ext cx="168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Captain Subbu’s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4653" y="58845"/>
            <a:ext cx="168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Captain Subbu’s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60128" y="5084895"/>
            <a:ext cx="168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Captain Subbu’s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76302" y="3599256"/>
            <a:ext cx="168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Captain Subbu’s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3" y="3337118"/>
            <a:ext cx="1799598" cy="1799598"/>
          </a:xfrm>
          <a:prstGeom prst="rect">
            <a:avLst/>
          </a:prstGeom>
        </p:spPr>
      </p:pic>
      <p:sp>
        <p:nvSpPr>
          <p:cNvPr id="4" name="Striped Right Arrow 3"/>
          <p:cNvSpPr/>
          <p:nvPr/>
        </p:nvSpPr>
        <p:spPr>
          <a:xfrm rot="797098">
            <a:off x="6979931" y="2028068"/>
            <a:ext cx="978408" cy="30259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iped Right Arrow 21"/>
          <p:cNvSpPr/>
          <p:nvPr/>
        </p:nvSpPr>
        <p:spPr>
          <a:xfrm rot="9678031">
            <a:off x="4058605" y="2078269"/>
            <a:ext cx="978408" cy="30259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/>
          <p:cNvSpPr/>
          <p:nvPr/>
        </p:nvSpPr>
        <p:spPr>
          <a:xfrm rot="5400000">
            <a:off x="5871547" y="3052443"/>
            <a:ext cx="267119" cy="1817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35" y="1139525"/>
            <a:ext cx="1853466" cy="18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8" grpId="0"/>
      <p:bldP spid="19" grpId="0"/>
      <p:bldP spid="20" grpId="0"/>
      <p:bldP spid="21" grpId="0"/>
      <p:bldP spid="4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2869" y="199331"/>
            <a:ext cx="101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 </a:t>
            </a:r>
            <a:r>
              <a:rPr lang="en-IN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Bound Training (OBT) &amp; Team </a:t>
            </a:r>
            <a:r>
              <a:rPr lang="en-IN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Bonding (Teamwork </a:t>
            </a:r>
            <a:r>
              <a:rPr lang="en-IN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Works)</a:t>
            </a:r>
          </a:p>
        </p:txBody>
      </p:sp>
      <p:pic>
        <p:nvPicPr>
          <p:cNvPr id="5" name="Picture 2" descr="C:\Users\capts\Desktop\Photos for PPT\Low Resolution\IMG-20171105-WA01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38" y="3298978"/>
            <a:ext cx="3024336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093251" y="1216887"/>
            <a:ext cx="10049371" cy="402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1. Team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Making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A. It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is ensured that teams are equally balanced keeping factors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like Gender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Age, Status,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etc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in mind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2. Ice-Breaking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Initial games with fun &amp; frolic to break the ‘Individualism’ and get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into ‘Team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Spirit’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Individual ‘Breaking’ &amp; Team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‘Bonding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’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3. TEM through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TEAM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Total Effective Management (TEM)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Together Everyone Achieves More (TEAM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pic>
        <p:nvPicPr>
          <p:cNvPr id="5" name="Picture 3" descr="C:\Users\capts\Desktop\Photos for PPT\Low Resolution\20-IMG_20181216_132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785" y="819645"/>
            <a:ext cx="2282476" cy="171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capts\Desktop\Photos for PPT\CC-Photos-Low Resolution\19-IMG_20181216_1325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88" y="2651474"/>
            <a:ext cx="2326873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capts\Desktop\Photos for PPT\Low Resolution\21-IMG_20181216_121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440" y="826793"/>
            <a:ext cx="2272951" cy="17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pts\Desktop\Photos for PPT\Low Resolution\16-IMG_20181207_12050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741" y="2651474"/>
            <a:ext cx="2326874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capts\Desktop\Photos for PPT\Low Resolution\Mongoose Maneavur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068" y="4761797"/>
            <a:ext cx="3094343" cy="169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-21183" y="87864"/>
            <a:ext cx="9981025" cy="671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KRA² –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Key Result Area to guide the Key Research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Area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Teamwork Works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Team Building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Team Bonding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Accelerating  Group Dynamics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Leadership Traits Exposition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Individual Talents Exposition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Involvement with Ownership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Ability to Plan &amp; Organize as a Group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Ability to take Decisions &amp; Calculated Risks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Ability to  Learn the Best Practices from others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Ability to Handle Demanding Situations in a Cool, Composed, Efficient &amp; Effective Manner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Individual’s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Effect on Team &amp; Team’s Effect on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Individuals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Exposing to Adventure keeping Overall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afety in Mind</a:t>
            </a:r>
            <a:endParaRPr lang="en-GB" sz="1600" dirty="0">
              <a:latin typeface="Times New Roman" pitchFamily="18" charset="0"/>
              <a:cs typeface="Times New Roman" pitchFamily="18" charset="0"/>
            </a:endParaRP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Romancing the Nature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Management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Factors Effecting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or Affecting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Life / Work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(Influencing Directly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Indirectly)</a:t>
            </a:r>
          </a:p>
          <a:p>
            <a:pPr marL="742863" lvl="1" indent="-285750" eaLnBrk="1" hangingPunct="1">
              <a:spcBef>
                <a:spcPts val="1200"/>
              </a:spcBef>
              <a:buFont typeface="Wingdings" pitchFamily="2" charset="2"/>
              <a:buChar char="v"/>
              <a:defRPr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KRA²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(Key Result Area (to know where you are now) &amp; Key Research Area (to  plan where you need to go)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4268" y="249435"/>
            <a:ext cx="656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OBT &amp; Team </a:t>
            </a:r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Bonding 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Activities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5" name="Picture 5" descr="C:\Users\capts\Desktop\Photos for Kumaran\Low Resolution Pics\MBBC\IMG_20181206_1703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65" y="1160863"/>
            <a:ext cx="2144718" cy="152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capts\Desktop\Photos for Kumaran\Low Resolution Pics\MBBC\IMG_20181206_1647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43" y="2845071"/>
            <a:ext cx="2160240" cy="162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apts\Desktop\Photos for PPT\Low Resolution\IMG-20190315-WA018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70" y="4609263"/>
            <a:ext cx="2182785" cy="163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capts\Desktop\Photos for PPT\Low Resolution\IMG-20190830-WA01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876" y="4609263"/>
            <a:ext cx="2182784" cy="163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capts\Desktop\Photos for Kumaran\Low Resolution Pics\Improvised Activities\WhatsApp Image 2019-02-24 at 10.45.39 AM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44" y="4609263"/>
            <a:ext cx="2208245" cy="165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315233" y="1656939"/>
            <a:ext cx="6281370" cy="23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1. Obstacle Challenging &amp; Overcoming (OCO)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2. Dynamic Obstacle Challenging &amp; Overcoming (DOCO)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3. Mind, Brain &amp; Body Coordination (MBBC)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4. Improvised Team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Bonding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Activities (ITBA)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0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4365" y="87028"/>
            <a:ext cx="6323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Catapult Beginner’s Workshop</a:t>
            </a:r>
          </a:p>
        </p:txBody>
      </p:sp>
      <p:pic>
        <p:nvPicPr>
          <p:cNvPr id="5" name="Picture 2" descr="C:\Users\capts\Desktop\Photos for PPT\Low Resolution\IMG-20180708-WA01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220" y="916149"/>
            <a:ext cx="2289544" cy="17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D:\xampp\htdocs\RdL\poster-imgs\self-defen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15" y="2720852"/>
            <a:ext cx="2284049" cy="152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capts\Desktop\Photos for PPT\Low Resolution\Rope Kno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15" y="4348619"/>
            <a:ext cx="2289545" cy="17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774855" y="1097031"/>
            <a:ext cx="5239719" cy="504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Multiple Hobbies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2. Astronomy &amp; Sky-Gazing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3. Orienteering &amp; Navigation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4. Rope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Knots, Lashing &amp; Coiling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5. Birds &amp; Birding (Basics)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6. Snake Rescue &amp; Relocation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(Preliminary)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7. Solving Rubik’s Cube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8.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Juggling with 3 Balls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9. Nunchaku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10. Silambam (The Long Stick Fight)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11. Fifteen Minutes Fitness &amp;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Self-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Defence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spcBef>
                <a:spcPts val="1200"/>
              </a:spcBef>
              <a:buAutoNum type="arabicPeriod"/>
              <a:defRPr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spcBef>
                <a:spcPts val="1200"/>
              </a:spcBef>
              <a:buAutoNum type="arabicPeriod"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0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C6A71AA9-60AD-4228-A74E-5CFDA4EAA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2389" y="442116"/>
            <a:ext cx="4400252" cy="64933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GROW and GLOW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31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4" descr="C:\Users\capts\Desktop\Photos for PPT\Low Resolution\IMG-20190222-WA02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727" y="1418755"/>
            <a:ext cx="2297759" cy="17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apts\Desktop\Photos for PPT\Low Resolution\IMG_20190104_1323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727" y="3798627"/>
            <a:ext cx="2304256" cy="172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C6A71AA9-60AD-4228-A74E-5CFDA4EAADA2}"/>
              </a:ext>
            </a:extLst>
          </p:cNvPr>
          <p:cNvSpPr txBox="1">
            <a:spLocks/>
          </p:cNvSpPr>
          <p:nvPr/>
        </p:nvSpPr>
        <p:spPr>
          <a:xfrm>
            <a:off x="1810126" y="1314319"/>
            <a:ext cx="6425852" cy="10784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Make a ‘Cutting Edge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’, Break the Barrier 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and </a:t>
            </a:r>
          </a:p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‘ADVANCE’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despite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‘ADVERSITY’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16AAA9D-5312-42C8-B026-13148751E359}"/>
              </a:ext>
            </a:extLst>
          </p:cNvPr>
          <p:cNvGrpSpPr/>
          <p:nvPr/>
        </p:nvGrpSpPr>
        <p:grpSpPr>
          <a:xfrm>
            <a:off x="600343" y="2811090"/>
            <a:ext cx="8235218" cy="1134470"/>
            <a:chOff x="1551992" y="3674396"/>
            <a:chExt cx="8235218" cy="1134470"/>
          </a:xfrm>
        </p:grpSpPr>
        <p:pic>
          <p:nvPicPr>
            <p:cNvPr id="11" name="Picture 4" descr="The Difference Between Idea vs Vision — 42courses.com">
              <a:extLst>
                <a:ext uri="{FF2B5EF4-FFF2-40B4-BE49-F238E27FC236}">
                  <a16:creationId xmlns:a16="http://schemas.microsoft.com/office/drawing/2014/main" xmlns="" id="{7F2611E6-7E9B-4CEA-82FC-F7133A83F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r="3800"/>
            <a:stretch/>
          </p:blipFill>
          <p:spPr bwMode="auto">
            <a:xfrm>
              <a:off x="1551992" y="3674396"/>
              <a:ext cx="1341194" cy="113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00E329F-93D5-4847-8362-461EF9EA9EA4}"/>
                </a:ext>
              </a:extLst>
            </p:cNvPr>
            <p:cNvSpPr txBox="1"/>
            <p:nvPr/>
          </p:nvSpPr>
          <p:spPr>
            <a:xfrm>
              <a:off x="3117601" y="3734679"/>
              <a:ext cx="66696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itchFamily="18" charset="0"/>
                  <a:cs typeface="Times New Roman" pitchFamily="18" charset="0"/>
                </a:rPr>
                <a:t>Knowing ‘Which Direction to Move on’ is Not Just Enough;</a:t>
              </a:r>
            </a:p>
            <a:p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Equally </a:t>
              </a:r>
              <a:r>
                <a:rPr lang="en-US" sz="2000" b="1" dirty="0">
                  <a:latin typeface="Times New Roman" pitchFamily="18" charset="0"/>
                  <a:cs typeface="Times New Roman" pitchFamily="18" charset="0"/>
                </a:rPr>
                <a:t>Essential is to Know ‘How to Find Directions</a:t>
              </a:r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’</a:t>
              </a:r>
            </a:p>
            <a:p>
              <a:r>
                <a:rPr lang="en-US" sz="2000" b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Knowing ‘What’ as well as ‘How’</a:t>
              </a:r>
              <a:endPara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A314D6A-9040-456A-9208-4F725B691474}"/>
              </a:ext>
            </a:extLst>
          </p:cNvPr>
          <p:cNvGrpSpPr/>
          <p:nvPr/>
        </p:nvGrpSpPr>
        <p:grpSpPr>
          <a:xfrm>
            <a:off x="600343" y="4571209"/>
            <a:ext cx="5824457" cy="1055711"/>
            <a:chOff x="1879538" y="5673811"/>
            <a:chExt cx="5616762" cy="10557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13CADF7-2737-4155-B2CC-DD1E80611FDD}"/>
                </a:ext>
              </a:extLst>
            </p:cNvPr>
            <p:cNvSpPr txBox="1"/>
            <p:nvPr/>
          </p:nvSpPr>
          <p:spPr>
            <a:xfrm>
              <a:off x="3412994" y="5713859"/>
              <a:ext cx="40833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itchFamily="18" charset="0"/>
                  <a:cs typeface="Times New Roman" pitchFamily="18" charset="0"/>
                </a:rPr>
                <a:t>You may have a</a:t>
              </a:r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 Map &amp; a Compass; </a:t>
              </a:r>
            </a:p>
            <a:p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But</a:t>
              </a:r>
              <a:r>
                <a:rPr lang="en-US" sz="2000" b="1" dirty="0">
                  <a:latin typeface="Times New Roman" pitchFamily="18" charset="0"/>
                  <a:cs typeface="Times New Roman" pitchFamily="18" charset="0"/>
                </a:rPr>
                <a:t>, do you </a:t>
              </a:r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know How to Use </a:t>
              </a:r>
              <a:r>
                <a:rPr lang="en-US" sz="2000" b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hem?</a:t>
              </a:r>
            </a:p>
            <a:p>
              <a:r>
                <a:rPr lang="en-US" sz="2000" b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Having ‘Tools’ as well as ‘Skills’</a:t>
              </a:r>
              <a:endParaRPr lang="en-IN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5" name="Picture 2" descr="Why You Need to Give Your Team a Compass, Not a Map | Inc.com">
              <a:extLst>
                <a:ext uri="{FF2B5EF4-FFF2-40B4-BE49-F238E27FC236}">
                  <a16:creationId xmlns:a16="http://schemas.microsoft.com/office/drawing/2014/main" xmlns="" id="{C5924B73-662E-43AE-ABC5-446E58C7F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538" y="5673811"/>
              <a:ext cx="1341195" cy="1049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0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C6A71AA9-60AD-4228-A74E-5CFDA4EAA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2038" y="342349"/>
            <a:ext cx="6148745" cy="1021031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Vibrant Outdoorsmanship</a:t>
            </a:r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1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Making of a Vibrant Human Being</a:t>
            </a:r>
            <a:r>
              <a:rPr lang="en-US" sz="31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31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A71AA9-60AD-4228-A74E-5CFDA4EAADA2}"/>
              </a:ext>
            </a:extLst>
          </p:cNvPr>
          <p:cNvSpPr txBox="1">
            <a:spLocks/>
          </p:cNvSpPr>
          <p:nvPr/>
        </p:nvSpPr>
        <p:spPr>
          <a:xfrm>
            <a:off x="3231214" y="1414761"/>
            <a:ext cx="5729567" cy="1317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– Are You –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Forced Traveller with Low Energy?</a:t>
            </a:r>
            <a:endParaRPr lang="en-US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An Avid Traveller with Less Engagement? 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C6A71AA9-60AD-4228-A74E-5CFDA4EAADA2}"/>
              </a:ext>
            </a:extLst>
          </p:cNvPr>
          <p:cNvSpPr txBox="1">
            <a:spLocks/>
          </p:cNvSpPr>
          <p:nvPr/>
        </p:nvSpPr>
        <p:spPr>
          <a:xfrm>
            <a:off x="3083130" y="3314551"/>
            <a:ext cx="6025733" cy="2034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Transform –</a:t>
            </a: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Monotonous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Traveller</a:t>
            </a:r>
          </a:p>
          <a:p>
            <a:pPr algn="l"/>
            <a:endParaRPr lang="en-US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into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A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Vibrant Explorer! 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3" y="2672548"/>
            <a:ext cx="2076772" cy="16020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29" y="3995793"/>
            <a:ext cx="2082390" cy="15617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16494" y="157160"/>
            <a:ext cx="168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Captain </a:t>
            </a:r>
            <a:r>
              <a:rPr lang="en-IN" sz="1600" b="1" dirty="0" err="1" smtClean="0">
                <a:latin typeface="Times New Roman" pitchFamily="18" charset="0"/>
                <a:cs typeface="Times New Roman" pitchFamily="18" charset="0"/>
              </a:rPr>
              <a:t>Subbu’s</a:t>
            </a:r>
            <a:endParaRPr lang="en-IN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675165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spc="150" dirty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Acquiring an Art is a Skill &amp; Acquiring a Skill is an </a:t>
            </a:r>
            <a:r>
              <a:rPr lang="en-US" sz="2000" b="1" spc="150" dirty="0" smtClean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Art!</a:t>
            </a:r>
            <a:endParaRPr lang="en-US" sz="2000" b="1" spc="150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sz="2000" b="1" spc="150" dirty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Be a ‘Skillful Artist’ and sketch the course of your own </a:t>
            </a:r>
            <a:r>
              <a:rPr lang="en-US" sz="2000" b="1" spc="150" dirty="0" smtClean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life!</a:t>
            </a:r>
          </a:p>
          <a:p>
            <a:pPr algn="ctr">
              <a:defRPr/>
            </a:pPr>
            <a:r>
              <a:rPr lang="en-US" sz="2000" b="1" spc="150" dirty="0" smtClean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Outdoorsmanship Moulds your Mind Fertile, Tunes your Brain Active &amp; Keeps your Body Fit!</a:t>
            </a:r>
            <a:endParaRPr lang="en-US" sz="2000" b="1" spc="150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1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8268" y="123349"/>
            <a:ext cx="818724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600" b="1" spc="150" dirty="0" smtClean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Vibrant Outdoorsmanship Workshop</a:t>
            </a:r>
          </a:p>
          <a:p>
            <a:pPr algn="ctr">
              <a:defRPr/>
            </a:pPr>
            <a:r>
              <a:rPr lang="en-US" sz="3200" b="1" spc="150" dirty="0" smtClean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Making of a Vibrant Human Being</a:t>
            </a:r>
            <a:endParaRPr lang="en-US" sz="3200" b="1" spc="150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023" y="1274899"/>
            <a:ext cx="93176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Workshop Takeaways: Learn to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1. Sail through ‘Outdoorsmanship – Sportsmanship – Friendship – Comradeship –   Leadership’ Circle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2. Make all your Outdooor Ventures a Purposeful, Meaningful, Responsible &amp; an Enjoyable ones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Energize all your Travels with Everlasting Invigoration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Generate a Positive Vibe permanently around you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Know the Nuances of the  Outdoor Skills &amp; Enable you to Engage, Entertain &amp; Educate others while venturing outdoors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Acquaint with Outdoor Mindset, Skillset &amp; Outset to become an Energetic &amp; Engaging Outdoorsman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Transform your ‘Just Outings’ into ‘Justified Outings’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Make a ‘Fulfilling Life’ imbibing ‘Love Living &amp; Live while Living’ philosophy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234" y="2467347"/>
            <a:ext cx="2274342" cy="2373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234" y="4911866"/>
            <a:ext cx="2274342" cy="17057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234" y="712292"/>
            <a:ext cx="2269550" cy="1702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2236" y="365294"/>
            <a:ext cx="94675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600" b="1" spc="150" dirty="0" smtClean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ACOMPLISH your AMBITIONS Coaching</a:t>
            </a:r>
          </a:p>
          <a:p>
            <a:pPr algn="ctr">
              <a:defRPr/>
            </a:pPr>
            <a:r>
              <a:rPr lang="en-US" sz="3200" b="1" spc="150" dirty="0" smtClean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Making of a Warrior Entrepreneur Leader</a:t>
            </a:r>
            <a:endParaRPr lang="en-US" sz="3200" b="1" spc="150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A71AA9-60AD-4228-A74E-5CFDA4EAADA2}"/>
              </a:ext>
            </a:extLst>
          </p:cNvPr>
          <p:cNvSpPr txBox="1">
            <a:spLocks/>
          </p:cNvSpPr>
          <p:nvPr/>
        </p:nvSpPr>
        <p:spPr>
          <a:xfrm>
            <a:off x="3211511" y="1610398"/>
            <a:ext cx="5768973" cy="13739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– Are You –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Victor of Achievements?</a:t>
            </a:r>
          </a:p>
          <a:p>
            <a:pPr algn="l"/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or</a:t>
            </a: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A Victim of Circumstances? 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88" y="1670622"/>
            <a:ext cx="1909744" cy="2928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630" y="1610398"/>
            <a:ext cx="1952499" cy="29287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C6A71AA9-60AD-4228-A74E-5CFDA4EAADA2}"/>
              </a:ext>
            </a:extLst>
          </p:cNvPr>
          <p:cNvSpPr txBox="1">
            <a:spLocks/>
          </p:cNvSpPr>
          <p:nvPr/>
        </p:nvSpPr>
        <p:spPr>
          <a:xfrm>
            <a:off x="4178469" y="3221964"/>
            <a:ext cx="3835061" cy="1429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Transform –</a:t>
            </a: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Liberate Yourself from being a </a:t>
            </a: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Prisoner of Circumstances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6A71AA9-60AD-4228-A74E-5CFDA4EAADA2}"/>
              </a:ext>
            </a:extLst>
          </p:cNvPr>
          <p:cNvSpPr txBox="1">
            <a:spLocks/>
          </p:cNvSpPr>
          <p:nvPr/>
        </p:nvSpPr>
        <p:spPr>
          <a:xfrm>
            <a:off x="2198638" y="4810996"/>
            <a:ext cx="7794721" cy="14529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Conquer Your World with Confidence!</a:t>
            </a: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Envision your Vision with an Entrepreneur’s Smartness</a:t>
            </a: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 algn="l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Execute your Mission with a Warrior’s Shrewdness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7519" y="222860"/>
            <a:ext cx="168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Captain </a:t>
            </a:r>
            <a:r>
              <a:rPr lang="en-IN" sz="1600" b="1" dirty="0" err="1" smtClean="0">
                <a:latin typeface="Times New Roman" pitchFamily="18" charset="0"/>
                <a:cs typeface="Times New Roman" pitchFamily="18" charset="0"/>
              </a:rPr>
              <a:t>Subbu’s</a:t>
            </a:r>
            <a:endParaRPr lang="en-IN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2236" y="326969"/>
            <a:ext cx="94675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600" b="1" spc="150" dirty="0" smtClean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ACOMPLISH your AMBITIONS Coaching</a:t>
            </a:r>
          </a:p>
          <a:p>
            <a:pPr algn="ctr">
              <a:defRPr/>
            </a:pPr>
            <a:r>
              <a:rPr lang="en-US" sz="3200" b="1" spc="150" dirty="0" smtClean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Making of a Warrior Entrepreneur Leader</a:t>
            </a:r>
            <a:endParaRPr lang="en-US" sz="3200" b="1" spc="150" dirty="0">
              <a:ln w="11430"/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3" y="2315429"/>
            <a:ext cx="2470771" cy="31893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0F69E84-34F8-4EF2-8200-2743B7F0E7D5}"/>
              </a:ext>
            </a:extLst>
          </p:cNvPr>
          <p:cNvSpPr/>
          <p:nvPr/>
        </p:nvSpPr>
        <p:spPr>
          <a:xfrm rot="19854196">
            <a:off x="41112" y="3859860"/>
            <a:ext cx="267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AMBITIONS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Don’t Crave; Just Carve!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7776" y="1719176"/>
            <a:ext cx="85426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Coaching Takeaways: Learn to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1. Liberate yourself from being a Prisoner of Circumstances &amp; Conquer your World with Confidence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2. Come out of ‘Comfort Zone’ with Ease, Comfort &amp; Confidence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3. Bridge the Gap between ‘Expectation &amp; Realization’ and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Accomplish your Ambitions, both Personal &amp; Professional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4. Many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Opportunities / Losses are invisible and go unnoticed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due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‘Lack of Awareness &amp; Preparedness’. Avoid this through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better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‘Visibility &amp; Accountability and by ‘Effective Mobilization of Available Resources’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5. Acquaint with 65 Essential Powers to generate Positive Energy &amp; Attitude and 12 Endangering Syndromes to get rid of Negative Energy &amp; Attitude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11711" y="5889254"/>
            <a:ext cx="9168578" cy="707868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‘Nature’ of an individual can be ‘Nurtured’ through ‘Personality Engineering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’</a:t>
            </a:r>
          </a:p>
          <a:p>
            <a:pPr algn="ctr">
              <a:defRPr/>
            </a:pPr>
            <a:r>
              <a:rPr lang="en-US" sz="2000" b="1" spc="150" dirty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Only One Life – Love it &amp; Live it </a:t>
            </a:r>
          </a:p>
        </p:txBody>
      </p:sp>
      <p:pic>
        <p:nvPicPr>
          <p:cNvPr id="10" name="Picture 2" descr="C:\Users\capts\Desktop\Photos for PPT\Low Resolution\Self-Empowerme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330" y="2757134"/>
            <a:ext cx="2304256" cy="172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3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5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41049" y="131267"/>
            <a:ext cx="4309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Road Less Travelled </a:t>
            </a:r>
            <a:endParaRPr lang="en-IN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C:\Users\capts\Desktop\MCE-12 &amp; 13 Dec 2019-Budding Minds School-Exotic Camp\Selected Photos-Low Resolution\IMG-20191213-WA02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32" y="3773078"/>
            <a:ext cx="1792601" cy="238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capts\Desktop\Photos for PPT\Low Resolution\Edwin Bird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48" y="2691102"/>
            <a:ext cx="2254699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capts\Desktop\Photos for PPT\Low Resolution\IMG-20180708-WA00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636" y="2696577"/>
            <a:ext cx="2254699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capts\Desktop\Photos for PPT\Low Resolution\IMG_20190420_0736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54" y="4459067"/>
            <a:ext cx="2269040" cy="170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capts\Desktop\Photos for PPT\Low Resolution\IMG_20180217_07333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10" y="4469826"/>
            <a:ext cx="2254699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10158" y="1171723"/>
            <a:ext cx="3848331" cy="475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IN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Nature Walks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Easy Trek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Moderate Trek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Tough Trek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Village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Life &amp;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Farming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I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Bird Watching 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1. Individual / Group Birding Trip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2. Bird Sanctuary Visit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3. Bird Photography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4. Bird &amp; Birding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Workshop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3" descr="C:\Users\capts\Desktop\Photos for PPT\Low Resolution\IMG-20190828-WA034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61" y="890997"/>
            <a:ext cx="2254699" cy="16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Capt Subbu\CBCC\3-Camp Catapult\CC-Photos-Low Resolution\IMG_20190420_07212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50" y="915366"/>
            <a:ext cx="2254694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capts\Desktop\Photos for PPT\Low Resolution\IMG-20190830-WA009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857" y="915366"/>
            <a:ext cx="1792601" cy="26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7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1397" y="274487"/>
            <a:ext cx="204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Flow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237304" y="1324508"/>
            <a:ext cx="5634402" cy="305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Vision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Mission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Concept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What We Do? The Services &amp; Programs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Whom We Do? The Participants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Why We Do? The Takeaways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Where We Do? The Campsites, Barracks &amp; Nests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Who Will Do? The Facilitating Team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070" y="1368414"/>
            <a:ext cx="3949717" cy="296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4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0263" y="2847737"/>
            <a:ext cx="692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Whom We Do? – The Participants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4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5780" y="465916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Participants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832121" y="1938452"/>
            <a:ext cx="4570504" cy="233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Corporate Teams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2. Student Groups (Schools / Colleges)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3. Social Clubs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4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Hobby Clubs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5. Fitness / Sports Communities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6. Family &amp; Friends Groups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7. Individuals  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26" y="1661137"/>
            <a:ext cx="3572090" cy="2679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0578" y="2847737"/>
            <a:ext cx="6285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Why We Do? – The Takeaways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83727" y="312603"/>
            <a:ext cx="3224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Takeaways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68" y="2058744"/>
            <a:ext cx="3603646" cy="27027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82249" y="1210229"/>
            <a:ext cx="7547323" cy="445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r>
              <a:rPr lang="en-US" sz="1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Learn to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1. Expand the Known &amp; Explore the Unknown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2. Sail through ‘Outdoorsmanship – Sportsmanship – Friendship – Comradeship – Leadership’ Circle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3. Liberate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yourself from being a Prisoner of Circumstances &amp; Conquer your World with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Confidence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4. Incorporate ‘Adventure’ into the mind with calculated risks by  applying  the ‘I Can – I Will – I Do’ philosophy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5. Know the ‘You’ in ‘You’ and enhance yourself by acquiring new skills to Grow and Glow in life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Merge with  the team and emerge as a leader by effectively fielding the ‘Team Bonding’ applying the ‘Teamwork Works’ philosophy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7.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Make a ‘Fulfilling Life’ imbibing ‘Love Living &amp; Live while Living’ philosophy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5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483" y="2847737"/>
            <a:ext cx="10278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Where We Do? – The Campsites, Barracks &amp; Nests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5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4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7812" y="191899"/>
            <a:ext cx="333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Where We Do?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42560" y="2665647"/>
            <a:ext cx="4570504" cy="1971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Vedanthangal (Near Chennai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2. Oragadam (In Chennai)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3.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Kotagiri (Near Ooty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4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Anaikatti (Near Coimbatore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5. Marudhanallur (Near Kumbakonam)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6. Kanyakumari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 Soon to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Bloom  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65" y="2544850"/>
            <a:ext cx="2950722" cy="22130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2469" y="4904522"/>
            <a:ext cx="5887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Captain’s Barrack 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Locations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108697" y="5627264"/>
            <a:ext cx="3974605" cy="718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Thazhakudy (Near Kanyakumari)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2. Soon to Bloom   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977" y="4338536"/>
            <a:ext cx="791819" cy="7918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17968" y="2019316"/>
            <a:ext cx="535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Camp </a:t>
            </a:r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Catapult 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Locations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08697" y="838230"/>
            <a:ext cx="3974605" cy="103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In Our Campsite / Barrack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2. On Your Campus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3. At a Common Location   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5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3934" y="99123"/>
            <a:ext cx="9944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Campsite Accommodation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Facilities &amp; Amenities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5" name="Picture 2" descr="C:\Users\capts\Desktop\Photos for PPT\Low Resolution\IMG_20190222_1714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685" y="2023782"/>
            <a:ext cx="2238694" cy="167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capts\Desktop\Photos for PPT\Low Resolution\13-IMG_20181206_1521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30" y="2023782"/>
            <a:ext cx="2238693" cy="167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apts\Desktop\Photos for PPT\Low Resolution\IMG_20190326_0646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18" y="3839105"/>
            <a:ext cx="2238694" cy="167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23663" y="1437236"/>
            <a:ext cx="112090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Accommodation in Tents @ Vedanthangal &amp; Anaikatti,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Cottages @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Kotagiri &amp; in Rooms @ Oragadam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Clean &amp; Hygienic Bathrooms &amp; Toilets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Kitchen &amp; Dining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Facilities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Activity Fields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Brain-Storming Area with Basic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Conferencing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Amenities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Expansive Nature to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Explore &amp; Extended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Hands to Lead </a:t>
            </a:r>
            <a:endParaRPr lang="en-IN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2455" y="2847737"/>
            <a:ext cx="592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Who Facilitates? – The Team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2341" y="126463"/>
            <a:ext cx="2147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Team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85" y="750150"/>
            <a:ext cx="2255429" cy="2255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22" y="3701384"/>
            <a:ext cx="1632616" cy="225542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159471" y="2923454"/>
            <a:ext cx="3632164" cy="67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 algn="ctr"/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Capt Subbu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Founder &amp; the Chief Mentor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27621" y="5912120"/>
            <a:ext cx="2641498" cy="94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 algn="ctr"/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Jagobandhu Barman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Facilitator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OBT Activities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29" y="3706858"/>
            <a:ext cx="1692630" cy="225542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624806" y="5912118"/>
            <a:ext cx="2053190" cy="94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 algn="ctr"/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Skylab Kumar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Facilitator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Nature Activities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820077" y="5912118"/>
            <a:ext cx="2022773" cy="94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 algn="ctr"/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Lokesh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Facilitator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Outdoor Cooking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58" y="3706858"/>
            <a:ext cx="2940348" cy="2205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43" y="3706859"/>
            <a:ext cx="1261630" cy="225542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0027478" y="5916695"/>
            <a:ext cx="1804947" cy="72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 algn="ctr"/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Vignesh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Camp Architect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F4D732B-1ED2-4034-A1D3-39C3EE0453F2}"/>
              </a:ext>
            </a:extLst>
          </p:cNvPr>
          <p:cNvSpPr/>
          <p:nvPr/>
        </p:nvSpPr>
        <p:spPr>
          <a:xfrm>
            <a:off x="99988" y="-31918"/>
            <a:ext cx="119500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Capt KR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Subramoniam (Capt Subbu)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Outdoorsmanship Mentor</a:t>
            </a: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Author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| Adventurer | Birder | Camper |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Out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Bound Trainer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40" y="3469778"/>
            <a:ext cx="2046085" cy="2046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C707EAD-D665-4414-8C65-0C600B6A0F6D}"/>
              </a:ext>
            </a:extLst>
          </p:cNvPr>
          <p:cNvSpPr/>
          <p:nvPr/>
        </p:nvSpPr>
        <p:spPr>
          <a:xfrm>
            <a:off x="198094" y="907095"/>
            <a:ext cx="11812044" cy="589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1. Founder Operator of </a:t>
            </a:r>
            <a:r>
              <a:rPr lang="en-US" sz="1450" dirty="0" smtClean="0">
                <a:latin typeface="Times New Roman" pitchFamily="18" charset="0"/>
                <a:cs typeface="Times New Roman" pitchFamily="18" charset="0"/>
              </a:rPr>
              <a:t>Outdoorsman Training Academy, Camp Catapult &amp; Captain’s Barrack that carry 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out </a:t>
            </a:r>
            <a:r>
              <a:rPr lang="en-US" sz="1450" dirty="0" smtClean="0">
                <a:latin typeface="Times New Roman" pitchFamily="18" charset="0"/>
                <a:cs typeface="Times New Roman" pitchFamily="18" charset="0"/>
              </a:rPr>
              <a:t>Outdoorsmanship Programs, Adventure 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Activities, Nature Camping &amp; Out Bound Trainings 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with Campsites 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@ </a:t>
            </a:r>
            <a:r>
              <a:rPr lang="en-IN" sz="1450" dirty="0" err="1" smtClean="0">
                <a:latin typeface="Times New Roman" pitchFamily="18" charset="0"/>
                <a:cs typeface="Times New Roman" pitchFamily="18" charset="0"/>
              </a:rPr>
              <a:t>Vedanthangal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, Oragadam, Kotagiri &amp; Anaikatti and Barracks @ Thazhakudy &amp; Thanthanadu</a:t>
            </a:r>
            <a:endParaRPr lang="en-IN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Carries out ‘VIBRANT OUTDOORSMANSHIP – Making of a Vibrant Human Being’ Workshop to Invigorate your Outdoor Ambitions through 360° Integrated &amp; Comprehensive Guidance on Outdoor Ventures with Practical Explanations for Personal Applications</a:t>
            </a:r>
          </a:p>
          <a:p>
            <a:pPr algn="just"/>
            <a:endParaRPr lang="en-IN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3. Carries out ‘ACCOMPLISH your AMBITIONS – Making of a Warrior Entrepreneur Leader’ Coaching to transform you 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to Envision the Vision with an Entrepreneur’s Smartness &amp; Execute the Mission with a Warrior’s 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Shrewdness to Conquer your World with Confidence</a:t>
            </a:r>
            <a:endParaRPr lang="en-IN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Author of 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Books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: 1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 Romancing de Life: Live Smart–Live a Royal Life, 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. Warrior 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Entrepreneur–Growing and Glowing, 3. Karma to Dharma–Ultimate before Ultimatum, 4. Vibrant 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Outdoorsmanship–Making 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of a Vibrant Human Being &amp; 5. Aspire to Inspire (Co-Author)</a:t>
            </a:r>
            <a:endParaRPr lang="en-IN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Recipient of a 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Special Service 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Medal from the Indian Army &amp; an Appreciation Medal from the US Navy</a:t>
            </a:r>
          </a:p>
          <a:p>
            <a:pPr algn="just"/>
            <a:endParaRPr lang="en-IN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Mastermind Leader in TLC (Community for Teachers, Authors,  Speakers &amp; Coaches)</a:t>
            </a:r>
          </a:p>
          <a:p>
            <a:pPr algn="just"/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45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Certified Rock Climbing Trainer &amp; Climbed up to 21,000 feet on the Mighty Himalayas</a:t>
            </a:r>
          </a:p>
          <a:p>
            <a:pPr algn="just"/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145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Martial Arts </a:t>
            </a:r>
            <a:r>
              <a:rPr lang="en-US" sz="1450" dirty="0" smtClean="0">
                <a:latin typeface="Times New Roman" pitchFamily="18" charset="0"/>
                <a:cs typeface="Times New Roman" pitchFamily="18" charset="0"/>
              </a:rPr>
              <a:t>Trainer | Yoga Practitioner | Practices 25+ Hobbies | Reads 20-30 Pages Every Day </a:t>
            </a:r>
            <a:endParaRPr lang="en-IN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. Over 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30 years, acquired a Wide &amp; Wild Practical Experience in various Fields &amp; Industries</a:t>
            </a:r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like Indian Army | Hotel Industry | Oil &amp; Natural Gas Industry | Travel &amp; Conference Management | Successfully Launched a School | Successfully Re-established an uprooted Telecom Business back into Operation | Senior Citizen Active Living Management | Facilities Management | Successfully Conceptualized &amp; Established Adventure &amp; Nature </a:t>
            </a:r>
            <a:r>
              <a:rPr lang="en-US" sz="1450" dirty="0" smtClean="0">
                <a:latin typeface="Times New Roman" pitchFamily="18" charset="0"/>
                <a:cs typeface="Times New Roman" pitchFamily="18" charset="0"/>
              </a:rPr>
              <a:t>Campsites</a:t>
            </a:r>
          </a:p>
          <a:p>
            <a:pPr algn="just"/>
            <a:endParaRPr lang="en-IN" sz="145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10. </a:t>
            </a:r>
            <a:r>
              <a:rPr lang="en-IN" sz="1450" b="1" dirty="0" smtClean="0">
                <a:latin typeface="Times New Roman" pitchFamily="18" charset="0"/>
                <a:cs typeface="Times New Roman" pitchFamily="18" charset="0"/>
              </a:rPr>
              <a:t>My Own </a:t>
            </a:r>
            <a:r>
              <a:rPr lang="en-IN" sz="1450" b="1" dirty="0">
                <a:latin typeface="Times New Roman" pitchFamily="18" charset="0"/>
                <a:cs typeface="Times New Roman" pitchFamily="18" charset="0"/>
              </a:rPr>
              <a:t>Favourite </a:t>
            </a:r>
            <a:r>
              <a:rPr lang="en-IN" sz="1450" b="1" dirty="0" smtClean="0">
                <a:latin typeface="Times New Roman" pitchFamily="18" charset="0"/>
                <a:cs typeface="Times New Roman" pitchFamily="18" charset="0"/>
              </a:rPr>
              <a:t>Quotes: 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1. Expand </a:t>
            </a:r>
            <a:r>
              <a:rPr lang="en-IN" sz="1450" dirty="0">
                <a:latin typeface="Times New Roman" pitchFamily="18" charset="0"/>
                <a:cs typeface="Times New Roman" pitchFamily="18" charset="0"/>
              </a:rPr>
              <a:t>the Known &amp; Explore the Unknown to GROW and GLOW in Life</a:t>
            </a:r>
            <a:r>
              <a:rPr lang="en-IN" sz="1450" dirty="0" smtClean="0">
                <a:latin typeface="Times New Roman" pitchFamily="18" charset="0"/>
                <a:cs typeface="Times New Roman" pitchFamily="18" charset="0"/>
              </a:rPr>
              <a:t>! &amp; 2. I Can, I Will &amp; I Do  </a:t>
            </a:r>
            <a:endParaRPr lang="en-IN" sz="14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68268" y="4024955"/>
            <a:ext cx="2196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Capt Subbu</a:t>
            </a:r>
          </a:p>
          <a:p>
            <a:pPr algn="ctr"/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 Can – I Will – I Do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98415 </a:t>
            </a: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75740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2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6665" y="99578"/>
            <a:ext cx="5678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Vision / Mission / Objective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6" y="599532"/>
            <a:ext cx="1010150" cy="101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2" y="1498185"/>
            <a:ext cx="1008113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40" y="2413491"/>
            <a:ext cx="1018648" cy="101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5775" y="723243"/>
            <a:ext cx="955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Vision: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Developing an environment for people to make ‘Bonding’ to understand the value of ‘Teamwork &amp; Social Living in Harmony with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Nature’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250" y="1686624"/>
            <a:ext cx="8617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Mission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Creating an environment for ‘Creating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Creativity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’ with nature that brings Positive Transformation in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Mind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Brain &amp;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Body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a natural way</a:t>
            </a:r>
            <a:endParaRPr lang="en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70289" y="2467711"/>
            <a:ext cx="10320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Establishing Integrated Campsites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 Barracks / Rendezvous with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ideal environment at multiple locations that provide ample opportunities for the visitors to engage into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Transformation through a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gambit of Learning, Entertainment, Relaxation and Rejuvenation with nature</a:t>
            </a:r>
            <a:endParaRPr lang="en-IN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426131" y="3358235"/>
            <a:ext cx="704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Concept – OWNER with MANER 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7975" y="3923153"/>
            <a:ext cx="3601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OWNER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Outdoorsmanship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Wisdom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Nature 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Entertainment / Enjoyment 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Relaxation / Rejuvenation</a:t>
            </a:r>
            <a:endParaRPr lang="en-IN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806938" y="5781999"/>
            <a:ext cx="228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Takeaway 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000" y="6340730"/>
            <a:ext cx="108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Sail through ‘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Outdoorsmanship – Sportsmanship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– Friendship – Comradeship – Leadership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’ Circle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5600" y="3933203"/>
            <a:ext cx="3657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MANER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Management Training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Adventure Activities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Nature 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Entertainment / Enjoyment 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 –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Relaxation / Rejuvenation </a:t>
            </a:r>
            <a:endParaRPr lang="en-IN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C2D5A33-2571-4B3A-B032-9BDD2D427E17}"/>
              </a:ext>
            </a:extLst>
          </p:cNvPr>
          <p:cNvSpPr/>
          <p:nvPr/>
        </p:nvSpPr>
        <p:spPr>
          <a:xfrm>
            <a:off x="470616" y="279071"/>
            <a:ext cx="10333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Proud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Moment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Law of ‘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Attraction’ through ‘Aspiration’ with ‘Action’ with ‘Attraction’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C6CB524-1AB7-453B-8AF0-7638F7C64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94" y="1234348"/>
            <a:ext cx="5544616" cy="36689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C2D5A33-2571-4B3A-B032-9BDD2D427E17}"/>
              </a:ext>
            </a:extLst>
          </p:cNvPr>
          <p:cNvSpPr/>
          <p:nvPr/>
        </p:nvSpPr>
        <p:spPr>
          <a:xfrm>
            <a:off x="626302" y="4954854"/>
            <a:ext cx="10697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Army Chief General Dalbir Singh, PVSM, UYSM, AVSM, VSM, ADC receiving 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'Romancing de Life: Live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Smart–Live 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Royal Life'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book authored by Captain KR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Subramoniam in a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lorious Ceremony!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2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" y="1164504"/>
            <a:ext cx="2848941" cy="2065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04" y="1153554"/>
            <a:ext cx="2757824" cy="2065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66" y="1153556"/>
            <a:ext cx="2772723" cy="20659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32" y="1148080"/>
            <a:ext cx="3320273" cy="2065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50" y="3334531"/>
            <a:ext cx="3276356" cy="24572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C2D5A33-2571-4B3A-B032-9BDD2D427E17}"/>
              </a:ext>
            </a:extLst>
          </p:cNvPr>
          <p:cNvSpPr/>
          <p:nvPr/>
        </p:nvSpPr>
        <p:spPr>
          <a:xfrm>
            <a:off x="305" y="3403283"/>
            <a:ext cx="88318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Book-1: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Romancing de Life: Live Smart–Live a Royal Life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Book-2: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Warrior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Entrepreneur–Growing and Glowing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Book-3: Karma to Dharma–Ultimate before Ultimatum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Book-4: Vibrant Outdoorsmanship–Making of a Vibrant Human Being 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Book-5: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Aspire to Inspire (Co-Author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Book-6: Writing in Progress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3B28226-EEF5-4B39-8D83-62E2CEF6BB77}"/>
              </a:ext>
            </a:extLst>
          </p:cNvPr>
          <p:cNvSpPr/>
          <p:nvPr/>
        </p:nvSpPr>
        <p:spPr>
          <a:xfrm>
            <a:off x="3063194" y="236387"/>
            <a:ext cx="5368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Capt Subbu – The Author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2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" y="3982"/>
            <a:ext cx="12192000" cy="6854018"/>
          </a:xfrm>
          <a:prstGeom prst="rect">
            <a:avLst/>
          </a:prstGeom>
        </p:spPr>
      </p:pic>
      <p:pic>
        <p:nvPicPr>
          <p:cNvPr id="8" name="Picture 2" descr="C:\Users\capts\Desktop\Photos for PPT\Low Resolution\IMG-20190830-WA00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97" y="2132724"/>
            <a:ext cx="4104456" cy="30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81080" y="326875"/>
            <a:ext cx="4604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600" b="1" spc="150" dirty="0">
                <a:ln w="11430"/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Plunge Yourself Into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04168" y="1028170"/>
            <a:ext cx="4213361" cy="483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GROW </a:t>
            </a: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GLOW</a:t>
            </a:r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r>
              <a:rPr lang="en-IN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Programmes</a:t>
            </a:r>
          </a:p>
          <a:p>
            <a:pPr algn="ctr" eaLnBrk="1" hangingPunct="1"/>
            <a:endParaRPr lang="en-IN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IN" sz="4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IN" sz="4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IN" sz="4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IN" sz="4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Think Big &amp; Ask More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625600" y="1295400"/>
            <a:ext cx="579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3100" dirty="0">
                <a:solidFill>
                  <a:srgbClr val="C00000"/>
                </a:solidFill>
                <a:latin typeface="Candara" pitchFamily="34" charset="0"/>
                <a:cs typeface="Times New Roman" pitchFamily="18" charset="0"/>
              </a:rPr>
              <a:t>I hear, I forget!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604000" y="3048000"/>
            <a:ext cx="4673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3100" dirty="0">
                <a:solidFill>
                  <a:srgbClr val="C00000"/>
                </a:solidFill>
                <a:latin typeface="Candara" pitchFamily="34" charset="0"/>
                <a:cs typeface="Times New Roman" pitchFamily="18" charset="0"/>
              </a:rPr>
              <a:t>I see, I remember!!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5105400"/>
            <a:ext cx="4978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3100" dirty="0">
                <a:solidFill>
                  <a:srgbClr val="C00000"/>
                </a:solidFill>
                <a:latin typeface="Candara" pitchFamily="34" charset="0"/>
                <a:cs typeface="Times New Roman" pitchFamily="18" charset="0"/>
              </a:rPr>
              <a:t>I do, I understand!!!</a:t>
            </a:r>
          </a:p>
        </p:txBody>
      </p:sp>
      <p:pic>
        <p:nvPicPr>
          <p:cNvPr id="16" name="Picture 15" descr="Untitled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0"/>
            <a:ext cx="533400" cy="60801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pic>
        <p:nvPicPr>
          <p:cNvPr id="18" name="Picture 17" descr="Untitled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8179" flipV="1">
            <a:off x="5811838" y="3452816"/>
            <a:ext cx="530228" cy="6223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pic>
        <p:nvPicPr>
          <p:cNvPr id="19" name="Picture 18" descr="Untitled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19046" flipV="1">
            <a:off x="4557449" y="1799436"/>
            <a:ext cx="528638" cy="5969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3E1D0A-BB03-4B07-85D0-24B6938136E7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5"/>
          <a:srcRect r="17647"/>
          <a:stretch>
            <a:fillRect/>
          </a:stretch>
        </p:blipFill>
        <p:spPr bwMode="auto">
          <a:xfrm>
            <a:off x="5486400" y="990603"/>
            <a:ext cx="2844800" cy="172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45" name="Picture 13"/>
          <p:cNvPicPr>
            <a:picLocks noChangeAspect="1" noChangeArrowheads="1"/>
          </p:cNvPicPr>
          <p:nvPr/>
        </p:nvPicPr>
        <p:blipFill>
          <a:blip r:embed="rId6"/>
          <a:srcRect l="28436" t="9761" r="10426"/>
          <a:stretch>
            <a:fillRect/>
          </a:stretch>
        </p:blipFill>
        <p:spPr bwMode="auto">
          <a:xfrm>
            <a:off x="6299200" y="3906840"/>
            <a:ext cx="4368800" cy="211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46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4400" y="2714625"/>
            <a:ext cx="38608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bow-the-arrow-and-the-targe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66900"/>
            <a:ext cx="3829051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he-bow-the-arrow-and-the-targe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5" t="35001" r="1131" b="14999"/>
          <a:stretch>
            <a:fillRect/>
          </a:stretch>
        </p:blipFill>
        <p:spPr bwMode="auto">
          <a:xfrm>
            <a:off x="3149600" y="1752601"/>
            <a:ext cx="29464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-711200" y="2362200"/>
            <a:ext cx="711200" cy="76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scene3d>
            <a:camera prst="isometricLeftDown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29"/>
          <p:cNvCxnSpPr/>
          <p:nvPr/>
        </p:nvCxnSpPr>
        <p:spPr>
          <a:xfrm>
            <a:off x="3556000" y="2971800"/>
            <a:ext cx="406400" cy="1590"/>
          </a:xfrm>
          <a:prstGeom prst="bentConnector3">
            <a:avLst>
              <a:gd name="adj1" fmla="val 78125"/>
            </a:avLst>
          </a:prstGeom>
          <a:ln>
            <a:tailEnd type="none"/>
          </a:ln>
          <a:scene3d>
            <a:camera prst="isometricOffAxis1Left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508000" y="2514600"/>
            <a:ext cx="711200" cy="76200"/>
          </a:xfrm>
          <a:prstGeom prst="straightConnector1">
            <a:avLst/>
          </a:prstGeom>
          <a:ln>
            <a:tailEnd type="arrow"/>
          </a:ln>
          <a:scene3d>
            <a:camera prst="isometricLeftDown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29"/>
          <p:cNvCxnSpPr/>
          <p:nvPr/>
        </p:nvCxnSpPr>
        <p:spPr>
          <a:xfrm>
            <a:off x="4165600" y="2743200"/>
            <a:ext cx="406400" cy="1590"/>
          </a:xfrm>
          <a:prstGeom prst="bentConnector3">
            <a:avLst>
              <a:gd name="adj1" fmla="val 78125"/>
            </a:avLst>
          </a:prstGeom>
          <a:ln>
            <a:tailEnd type="none"/>
          </a:ln>
          <a:scene3d>
            <a:camera prst="isometricOffAxis1Left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-508000" y="2817810"/>
            <a:ext cx="711200" cy="76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scene3d>
            <a:camera prst="isometricLeftDown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29"/>
          <p:cNvCxnSpPr/>
          <p:nvPr/>
        </p:nvCxnSpPr>
        <p:spPr>
          <a:xfrm>
            <a:off x="3860800" y="3579810"/>
            <a:ext cx="406400" cy="1590"/>
          </a:xfrm>
          <a:prstGeom prst="bentConnector3">
            <a:avLst>
              <a:gd name="adj1" fmla="val 78125"/>
            </a:avLst>
          </a:prstGeom>
          <a:ln>
            <a:tailEnd type="none"/>
          </a:ln>
          <a:scene3d>
            <a:camera prst="isometricOffAxis1Left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-304800" y="2970210"/>
            <a:ext cx="711200" cy="15399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scene3d>
            <a:camera prst="isometricLeftDown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29"/>
          <p:cNvCxnSpPr/>
          <p:nvPr/>
        </p:nvCxnSpPr>
        <p:spPr>
          <a:xfrm>
            <a:off x="5080000" y="3198810"/>
            <a:ext cx="406400" cy="1590"/>
          </a:xfrm>
          <a:prstGeom prst="bentConnector3">
            <a:avLst>
              <a:gd name="adj1" fmla="val 78125"/>
            </a:avLst>
          </a:prstGeom>
          <a:ln>
            <a:tailEnd type="none"/>
          </a:ln>
          <a:scene3d>
            <a:camera prst="isometricOffAxis1Left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09600" y="1000130"/>
            <a:ext cx="8026400" cy="50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/>
          <a:p>
            <a:pPr algn="ctr"/>
            <a:r>
              <a:rPr lang="en-US" sz="2700" b="1" dirty="0">
                <a:solidFill>
                  <a:srgbClr val="C00000"/>
                </a:solidFill>
                <a:latin typeface="Candara" pitchFamily="34" charset="0"/>
                <a:cs typeface="Times New Roman" pitchFamily="18" charset="0"/>
              </a:rPr>
              <a:t>“If I don’t do, I don’t understand…”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68800" y="5562605"/>
            <a:ext cx="8128000" cy="50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/>
          <a:p>
            <a:pPr algn="ctr"/>
            <a:r>
              <a:rPr lang="en-US" sz="2700" b="1" dirty="0">
                <a:solidFill>
                  <a:srgbClr val="C00000"/>
                </a:solidFill>
                <a:latin typeface="Candara" pitchFamily="34" charset="0"/>
                <a:cs typeface="Times New Roman" pitchFamily="18" charset="0"/>
              </a:rPr>
              <a:t>“If I don’t understand, I can’t do…” 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-501273" y="2209801"/>
            <a:ext cx="476376" cy="84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900" dirty="0">
                <a:solidFill>
                  <a:srgbClr val="FF0000"/>
                </a:solidFill>
                <a:latin typeface="Calibri" pitchFamily="34" charset="0"/>
              </a:rPr>
              <a:t>?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1681E6-520F-4A80-877D-11D7CAA02EAF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2" name="Picture 31" descr="the-bow-the-arrow-and-the-targe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2" y="2019300"/>
            <a:ext cx="3829051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he-bow-the-arrow-and-the-targe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5" t="35001" r="1131" b="14999"/>
          <a:stretch>
            <a:fillRect/>
          </a:stretch>
        </p:blipFill>
        <p:spPr bwMode="auto">
          <a:xfrm>
            <a:off x="3352800" y="1905001"/>
            <a:ext cx="29464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/>
          <p:cNvCxnSpPr/>
          <p:nvPr/>
        </p:nvCxnSpPr>
        <p:spPr>
          <a:xfrm flipV="1">
            <a:off x="-508000" y="2514600"/>
            <a:ext cx="711200" cy="76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scene3d>
            <a:camera prst="isometricLeftDown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29"/>
          <p:cNvCxnSpPr/>
          <p:nvPr/>
        </p:nvCxnSpPr>
        <p:spPr>
          <a:xfrm>
            <a:off x="4368800" y="3275010"/>
            <a:ext cx="406400" cy="1590"/>
          </a:xfrm>
          <a:prstGeom prst="bentConnector3">
            <a:avLst>
              <a:gd name="adj1" fmla="val 78125"/>
            </a:avLst>
          </a:prstGeom>
          <a:ln>
            <a:tailEnd type="none"/>
          </a:ln>
          <a:scene3d>
            <a:camera prst="isometricOffAxis1Left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-304800" y="2667000"/>
            <a:ext cx="711200" cy="76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scene3d>
            <a:camera prst="isometricLeftDown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-304800" y="2970210"/>
            <a:ext cx="711200" cy="76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scene3d>
            <a:camera prst="isometricLeftDown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29"/>
          <p:cNvCxnSpPr/>
          <p:nvPr/>
        </p:nvCxnSpPr>
        <p:spPr>
          <a:xfrm>
            <a:off x="4470400" y="3276600"/>
            <a:ext cx="406400" cy="1590"/>
          </a:xfrm>
          <a:prstGeom prst="bentConnector3">
            <a:avLst>
              <a:gd name="adj1" fmla="val 78125"/>
            </a:avLst>
          </a:prstGeom>
          <a:ln>
            <a:tailEnd type="none"/>
          </a:ln>
          <a:scene3d>
            <a:camera prst="isometricOffAxis1Left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-101600" y="3122610"/>
            <a:ext cx="711200" cy="15399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scene3d>
            <a:camera prst="isometricLeftDown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29"/>
          <p:cNvCxnSpPr/>
          <p:nvPr/>
        </p:nvCxnSpPr>
        <p:spPr>
          <a:xfrm>
            <a:off x="4470400" y="3351210"/>
            <a:ext cx="406400" cy="1590"/>
          </a:xfrm>
          <a:prstGeom prst="bentConnector3">
            <a:avLst>
              <a:gd name="adj1" fmla="val 78125"/>
            </a:avLst>
          </a:prstGeom>
          <a:ln>
            <a:tailEnd type="none"/>
          </a:ln>
          <a:scene3d>
            <a:camera prst="isometricOffAxis1Left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-508000" y="1000130"/>
            <a:ext cx="8026400" cy="50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/>
          <a:p>
            <a:pPr algn="ctr"/>
            <a:r>
              <a:rPr lang="en-US" sz="2700" b="1" dirty="0">
                <a:solidFill>
                  <a:srgbClr val="C00000"/>
                </a:solidFill>
                <a:latin typeface="Candara" pitchFamily="34" charset="0"/>
                <a:cs typeface="Times New Roman" pitchFamily="18" charset="0"/>
              </a:rPr>
              <a:t>“If I do, I understand…”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4267200" y="5572130"/>
            <a:ext cx="8128000" cy="50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/>
          <a:p>
            <a:pPr algn="ctr"/>
            <a:r>
              <a:rPr lang="en-US" sz="2700" b="1" dirty="0">
                <a:solidFill>
                  <a:srgbClr val="C00000"/>
                </a:solidFill>
                <a:latin typeface="Candara" pitchFamily="34" charset="0"/>
                <a:cs typeface="Times New Roman" pitchFamily="18" charset="0"/>
              </a:rPr>
              <a:t>“If I understand, I can do better…” </a:t>
            </a:r>
          </a:p>
        </p:txBody>
      </p:sp>
      <p:cxnSp>
        <p:nvCxnSpPr>
          <p:cNvPr id="43" name="Straight Arrow Connector 29"/>
          <p:cNvCxnSpPr/>
          <p:nvPr/>
        </p:nvCxnSpPr>
        <p:spPr>
          <a:xfrm>
            <a:off x="4470400" y="3200400"/>
            <a:ext cx="406400" cy="1590"/>
          </a:xfrm>
          <a:prstGeom prst="bentConnector3">
            <a:avLst>
              <a:gd name="adj1" fmla="val 78125"/>
            </a:avLst>
          </a:prstGeom>
          <a:ln>
            <a:tailEnd type="none"/>
          </a:ln>
          <a:scene3d>
            <a:camera prst="isometricOffAxis1Left"/>
            <a:lightRig rig="threePt" dir="t"/>
          </a:scene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32917 0.0944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00" y="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-2.22222E-6 L 0.37083 0.03889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0" y="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4.81481E-6 L 0.3375 0.10578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5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42083 0.0335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0" y="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39236 0.07292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0" y="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8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3875 0.10556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0" y="5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6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-2.22222E-6 L 0.37083 0.08334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0" y="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79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4.81481E-6 L 0.37083 0.03912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0" y="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9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35416 0.01135 " pathEditMode="relative" rAng="0" ptsTypes="AA">
                                      <p:cBhvr>
                                        <p:cTn id="1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0" y="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2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pic>
        <p:nvPicPr>
          <p:cNvPr id="4" name="Picture 5" descr="T06547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42" y="1757995"/>
            <a:ext cx="4038600" cy="259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D:\xampp\htdocs\teena\SAPE-28-03-2016\image\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055" y="1767519"/>
            <a:ext cx="3429000" cy="257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54784" y="1030354"/>
            <a:ext cx="6107483" cy="40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/>
          <a:p>
            <a:pPr>
              <a:buFont typeface="Arial" charset="0"/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When the going gets tough,  only the tough gets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going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84426" y="2622339"/>
            <a:ext cx="4648200" cy="40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spAutoFit/>
          </a:bodyPr>
          <a:lstStyle/>
          <a:p>
            <a:pPr>
              <a:buFont typeface="Arial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Fortune Favours Prepared Minds</a:t>
            </a:r>
          </a:p>
        </p:txBody>
      </p:sp>
      <p:sp>
        <p:nvSpPr>
          <p:cNvPr id="9" name="Rectangle 8"/>
          <p:cNvSpPr/>
          <p:nvPr/>
        </p:nvSpPr>
        <p:spPr>
          <a:xfrm>
            <a:off x="3439438" y="4519382"/>
            <a:ext cx="5338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Give a man a fish, you feed him for a day; </a:t>
            </a: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Teach a man to fish, you feed him for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lifetime!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9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pic>
        <p:nvPicPr>
          <p:cNvPr id="4" name="Picture 3" descr="mee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78" y="1273397"/>
            <a:ext cx="55626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780145" y="708613"/>
            <a:ext cx="6631710" cy="544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 algn="ctr">
              <a:defRPr/>
            </a:pPr>
            <a:r>
              <a:rPr lang="en-US" sz="2500" b="1" kern="0" dirty="0" smtClean="0">
                <a:latin typeface="Candara" pitchFamily="34" charset="0"/>
              </a:rPr>
              <a:t>Tough Times Never Last</a:t>
            </a:r>
            <a:r>
              <a:rPr lang="en-US" sz="2500" b="1" kern="0" dirty="0">
                <a:latin typeface="Candara" pitchFamily="34" charset="0"/>
              </a:rPr>
              <a:t>, </a:t>
            </a:r>
            <a:r>
              <a:rPr lang="en-US" sz="2500" b="1" kern="0" dirty="0" smtClean="0">
                <a:latin typeface="Candara" pitchFamily="34" charset="0"/>
              </a:rPr>
              <a:t>but </a:t>
            </a:r>
            <a:r>
              <a:rPr lang="en-US" sz="2500" b="1" kern="0" dirty="0">
                <a:latin typeface="Candara" pitchFamily="34" charset="0"/>
              </a:rPr>
              <a:t>Tough People Do</a:t>
            </a: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endParaRPr lang="en-US" sz="1400" dirty="0">
              <a:latin typeface="Candara" pitchFamily="34" charset="0"/>
            </a:endParaRPr>
          </a:p>
          <a:p>
            <a:pPr algn="ctr">
              <a:defRPr/>
            </a:pPr>
            <a:r>
              <a:rPr lang="en-US" sz="2700" b="1" kern="0" dirty="0">
                <a:latin typeface="Candara" pitchFamily="34" charset="0"/>
              </a:rPr>
              <a:t>Together Everyone Achieves More</a:t>
            </a:r>
            <a:endParaRPr lang="en-US" sz="2700" b="1" i="1" dirty="0">
              <a:latin typeface="Candara" pitchFamily="34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9618" y="61544"/>
            <a:ext cx="559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Our Valuable Well-Wishers</a:t>
            </a:r>
          </a:p>
        </p:txBody>
      </p:sp>
      <p:pic>
        <p:nvPicPr>
          <p:cNvPr id="5" name="Picture 3" descr="C:\Users\capts\Desktop\Photos for PPT\CC-Photos-Low Resolution\IMG_20181207_145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33" y="1089764"/>
            <a:ext cx="2909515" cy="218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capts\Desktop\Photos for PPT\CC-Photos-Low Resolution\IMG-20181216-WA00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33" y="3380328"/>
            <a:ext cx="2909514" cy="21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05208" y="768107"/>
            <a:ext cx="7501006" cy="5469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Slash Support,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Chennai   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National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Institute of Technology (NIT), Trichy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Lotte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India (Parry Group), Chennai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Accenture, Chennai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ABI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Constructions, Chennai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Solution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Bridge Management Services, Trichy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Sishya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School, Chennai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Ernst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&amp; Young, Chennai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Infosys,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Chennai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American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Megatrends India Pvt Ltd (AMI)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Plumes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School of Self Enhancement, Salem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KPMG, Chennai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Hella Automotive,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Chennai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Confederation of Indian Industries (CII –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Young Indian Entrepreneurs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7092" y="172815"/>
            <a:ext cx="559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Our Valuable Well-Wishers</a:t>
            </a:r>
          </a:p>
        </p:txBody>
      </p:sp>
      <p:pic>
        <p:nvPicPr>
          <p:cNvPr id="5" name="Picture 2" descr="C:\Users\capts\Desktop\Photos for PPT\CC-Photos-Low Resolution\IMG_20190104_1752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622" y="1302705"/>
            <a:ext cx="2833424" cy="21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capts\Desktop\Photos for PPT\Low Resolution\IMG-20190830-WA009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142" y="3537866"/>
            <a:ext cx="2833424" cy="212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40077" y="659219"/>
            <a:ext cx="6288065" cy="574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Amrutanjan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Chennai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XM Software Solutions, Chennai 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Fulcrum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Tours &amp; Travels (P) Ltd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Harsha Hospitality Solutions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SIP Academy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Velammal School,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Mogappair, Chennai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Port Singapore Authority (PSA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Velammal School, Medavakkam, Chennai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Pace Global HR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Viasat, Chennai   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Estancia IT Park (Zoho Corp), Chennai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National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Institute of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Fashion Technology (NIFT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Chennai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Valeo India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Empower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9618" y="83000"/>
            <a:ext cx="559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Our Valuable Well-Wishers</a:t>
            </a:r>
          </a:p>
        </p:txBody>
      </p:sp>
      <p:pic>
        <p:nvPicPr>
          <p:cNvPr id="5" name="Picture 2" descr="C:\Users\capts\Desktop\Photos for PPT\CC-Photos-Low Resolution\IMG_20190721_0954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87" y="1015039"/>
            <a:ext cx="4165860" cy="207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18" y="3175065"/>
            <a:ext cx="2011186" cy="1508390"/>
          </a:xfrm>
          <a:prstGeom prst="rect">
            <a:avLst/>
          </a:prstGeom>
        </p:spPr>
      </p:pic>
      <p:pic>
        <p:nvPicPr>
          <p:cNvPr id="8" name="Picture 2" descr="C:\Users\capts\Desktop\Photos for PPT\CC-Photos-Low Resolution\IMG-20190817-WA00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23" y="3151547"/>
            <a:ext cx="2041362" cy="153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149844" y="934957"/>
            <a:ext cx="8595567" cy="505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Phoenix Marketcity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Axeon Marketing India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Exoticamp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Bala Vidya Mandir School, Adyar, Chennai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IVAR Business Development Company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Budding Minds International School, Chennai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Kendriya Vidyalaya, IIT, Chennai 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Excel Group of Schools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ADP India Pvt Ltd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Wittur Elevator Components India Pvt Ltd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Forbes Technologies India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Amazon, Chennai</a:t>
            </a:r>
          </a:p>
          <a:p>
            <a:pPr>
              <a:spcBef>
                <a:spcPts val="601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Many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assorted Corporate Teams, Student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Groups, Families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as well as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Individuals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1629" y="274487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Focus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47135" y="1306573"/>
            <a:ext cx="92013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 marL="136499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Expose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People to ‘Expand the Known &amp; Explore the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Unknown’ by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Transforming the Mind to Believe ‘I Can, I Will &amp; I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Do’</a:t>
            </a:r>
          </a:p>
          <a:p>
            <a:pPr marL="136499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                 </a:t>
            </a:r>
            <a:endParaRPr lang="en-US" sz="2300" b="1" i="1" dirty="0">
              <a:latin typeface="Times New Roman" pitchFamily="18" charset="0"/>
              <a:cs typeface="Times New Roman" pitchFamily="18" charset="0"/>
            </a:endParaRPr>
          </a:p>
          <a:p>
            <a:pPr marL="136499"/>
            <a:endParaRPr lang="en-US" sz="23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8514" y="2454736"/>
            <a:ext cx="5068302" cy="165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pPr marL="136499"/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 Can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– Perceived from the Past (Yesterday)</a:t>
            </a:r>
          </a:p>
          <a:p>
            <a:pPr marL="136499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                      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</a:p>
          <a:p>
            <a:pPr marL="136499"/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Will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 Presuming for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Future (Tomorrow)</a:t>
            </a:r>
          </a:p>
          <a:p>
            <a:pPr marL="136499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	                                           </a:t>
            </a:r>
          </a:p>
          <a:p>
            <a:pPr marL="136499"/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Do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– Performing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 the Present (Today)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5355" y="4443886"/>
            <a:ext cx="9436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World is for the Survival of the Fittest &amp; You need to be the Finest among the Fittest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!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C:\Users\capts\Desktop\Photos for PPT\CC-Photos-Low Resolution\IMG-20190830-WA01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366" y="2247222"/>
            <a:ext cx="4206665" cy="21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1402" y="-75810"/>
            <a:ext cx="7909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Catapult </a:t>
            </a:r>
            <a:r>
              <a:rPr lang="en-I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Project Handholding Services</a:t>
            </a:r>
            <a:endParaRPr lang="en-IN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C:\Users\capts\Desktop\Photos for PPT\CC-Photos-Low Resolution\19-IMG_20181216_1325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347" y="1002473"/>
            <a:ext cx="2254864" cy="169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Capt Subbu\CBCC\1-Camp Catapult\CC-Photos-Low Resolution\MBBC\15-IMG_20181206_1703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006" y="2815175"/>
            <a:ext cx="2289545" cy="17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apts\Desktop\Photos for PPT\Low Resolution\Rope Kno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347" y="4676028"/>
            <a:ext cx="2289545" cy="17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49048" y="673818"/>
            <a:ext cx="7116535" cy="600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MANER &amp; ACTORS Concepts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Obstacle Challenging &amp; Overcoming (OCO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 Course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set up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3. Mind, Brain &amp; Body Coordination (MBBC) Course set up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4. Team set up (Train the Trainers / Staff)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5. Special Training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1. Out Bound Training (OBT) &amp; Team Bonding Activities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2. Beginner’s Workshops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3. Vibrant Outdoorsmanship Workshop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4. Accomplish your Ambitions Coaching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6. Periodical Visits to Audit / Update / Upgrade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7. Coordinated Visits for Special Events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8. Indirect Passive Marketing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9. In-house Training for Company Staff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6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20" y="839451"/>
            <a:ext cx="7997825" cy="533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94502" y="1019588"/>
            <a:ext cx="6512936" cy="92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Expand the Known &amp; Explore the </a:t>
            </a:r>
            <a:r>
              <a:rPr lang="en-US" sz="27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Unknown</a:t>
            </a:r>
          </a:p>
          <a:p>
            <a:pPr eaLnBrk="1" hangingPunct="1"/>
            <a:r>
              <a:rPr lang="en-US" sz="27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GROW and GLOW</a:t>
            </a:r>
            <a:endParaRPr lang="en-US" sz="27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291802" y="2569478"/>
            <a:ext cx="3885386" cy="12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World is for the</a:t>
            </a:r>
          </a:p>
          <a:p>
            <a:pPr eaLnBrk="1" hangingPunct="1"/>
            <a:r>
              <a:rPr lang="en-US" sz="2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Survival of the Fittest</a:t>
            </a:r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eaLnBrk="1" hangingPunct="1"/>
            <a:r>
              <a:rPr lang="en-US" sz="2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You be the Finest… </a:t>
            </a:r>
            <a:endParaRPr lang="en-US" sz="2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49231" y="3861056"/>
            <a:ext cx="4385809" cy="220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/>
          <a:p>
            <a:pPr algn="ctr"/>
            <a:r>
              <a:rPr lang="en-US" sz="95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Thanks</a:t>
            </a:r>
            <a:r>
              <a:rPr lang="en-US" sz="95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>
              <a:tabLst>
                <a:tab pos="914226" algn="l"/>
                <a:tab pos="1139609" algn="l"/>
              </a:tabLst>
              <a:defRPr/>
            </a:pPr>
            <a:r>
              <a:rPr lang="en-US" sz="1000" dirty="0">
                <a:solidFill>
                  <a:schemeClr val="bg1"/>
                </a:solidFill>
                <a:latin typeface="Candara" pitchFamily="34" charset="0"/>
                <a:cs typeface="Times New Roman" pitchFamily="18" charset="0"/>
              </a:rPr>
              <a:t>                                         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Mobile: 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+91 - 98415 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75740 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914226" algn="l"/>
                <a:tab pos="1139609" algn="l"/>
              </a:tabLst>
              <a:defRPr/>
            </a:pP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  E-Mail: 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outdoorsmantraining@gmail.com 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tabLst>
                <a:tab pos="914226" algn="l"/>
                <a:tab pos="1139609" algn="l"/>
              </a:tabLst>
              <a:defRPr/>
            </a:pP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  Website: 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www.outdoorsman.in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832" y="6177562"/>
            <a:ext cx="108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Sail through ‘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Outdoorsmanship – Sportsmanship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– Friendship – Comradeship – Leadership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’ Circle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326" y="921859"/>
            <a:ext cx="1276407" cy="12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6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4981" y="2847737"/>
            <a:ext cx="8456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What We Do? – The Services &amp; Programs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8875" y="174280"/>
            <a:ext cx="973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Services – Camp 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Catapult </a:t>
            </a:r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Facilitates ‘ACTORS'</a:t>
            </a:r>
            <a:endParaRPr lang="en-US" sz="36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pic>
        <p:nvPicPr>
          <p:cNvPr id="5" name="Picture 2" descr="C:\Users\capts\Desktop\Photos for PPT\Low Resolution\IMG-20190524-WA01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024" y="1342598"/>
            <a:ext cx="1998004" cy="26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capts\Desktop\Photos for PPT\Low Resolution\IMG_20190627_1411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24" y="4264897"/>
            <a:ext cx="3260204" cy="179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apts\Desktop\Photos for PPT\CC-Photos-Low Resolution\IMG_20190104_1137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90" y="4264897"/>
            <a:ext cx="2454424" cy="18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pts\Desktop\Photos for PPT\CC-Photos-Low Resolution\IMG_20181230_11244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28" y="4274504"/>
            <a:ext cx="2428816" cy="182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51354" y="757981"/>
            <a:ext cx="8868428" cy="350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2" tIns="45711" rIns="91422" bIns="45711"/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–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Adventure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Activities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 –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Camping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 –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Transformation through Training (GROW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GLOW)</a:t>
            </a:r>
          </a:p>
          <a:p>
            <a:endParaRPr lang="en-US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 –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Outdoorsmanship</a:t>
            </a:r>
            <a:r>
              <a:rPr lang="en-US" sz="2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 –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Road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Less Travelled (Nature Trails &amp; Treks, Bird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Watching,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etc.)</a:t>
            </a:r>
            <a:r>
              <a:rPr 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 –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Sightseeing / Special Trips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0480" y="211857"/>
            <a:ext cx="4216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Adventure Activities</a:t>
            </a:r>
          </a:p>
        </p:txBody>
      </p:sp>
      <p:pic>
        <p:nvPicPr>
          <p:cNvPr id="5" name="Picture 2" descr="C:\Users\capts\Desktop\Photos for Kumaran\Low Resolution Pics\Archery\IMG_20181230_1331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01" y="1305924"/>
            <a:ext cx="2160240" cy="162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capts\Desktop\Photos for PPT\Low Resolution\Jumaring Reh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27" y="3063936"/>
            <a:ext cx="2160240" cy="135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apts\Desktop\Photos for Posters\IMG-20181121-WA008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918" y="1305924"/>
            <a:ext cx="2335832" cy="311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capts\Desktop\Photos for PPT\Low Resolution\IMG-20171105-WA010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508" y="4937122"/>
            <a:ext cx="2324403" cy="154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capts\Desktop\Photos for PPT\Low Resolution\Rock Climb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11" y="4937122"/>
            <a:ext cx="3172839" cy="15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019696" y="1246534"/>
            <a:ext cx="6073018" cy="359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1. Archery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2. Catapult Shooting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Air Rifle Shooting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Obstacle &amp; Rope Course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5. Rock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Climbing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Jummaring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6. Rappelling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7. Stand Up Paddling (SUP) – Subject to Feasibility</a:t>
            </a:r>
          </a:p>
          <a:p>
            <a:pPr lvl="1" eaLnBrk="1" hangingPunct="1">
              <a:spcBef>
                <a:spcPts val="1200"/>
              </a:spcBef>
              <a:buAutoNum type="arabicPeriod"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14226" lvl="2" indent="0" eaLnBrk="1" hangingPunct="1">
              <a:spcBef>
                <a:spcPts val="1200"/>
              </a:spcBef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7975" y="193691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Camping </a:t>
            </a:r>
            <a:endParaRPr lang="en-IN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C:\Users\capts\Desktop\Photos for PPT\Low Resolution\2-Tent Accommodation-IMG_20180307_112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068" y="924558"/>
            <a:ext cx="2748066" cy="206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290405" y="1430035"/>
            <a:ext cx="5670026" cy="32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914313" lvl="1" indent="-457200" eaLnBrk="1" hangingPunct="1">
              <a:spcBef>
                <a:spcPts val="1200"/>
              </a:spcBef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Overnight Camping</a:t>
            </a:r>
          </a:p>
          <a:p>
            <a:pPr marL="914313" lvl="1" indent="-457200" eaLnBrk="1" hangingPunct="1">
              <a:spcBef>
                <a:spcPts val="1200"/>
              </a:spcBef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Stay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Tents</a:t>
            </a:r>
          </a:p>
          <a:p>
            <a:pPr marL="914313" lvl="1" indent="-457200" eaLnBrk="1" hangingPunct="1">
              <a:spcBef>
                <a:spcPts val="1200"/>
              </a:spcBef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Sky-Gazing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914313" lvl="1" indent="-457200" eaLnBrk="1" hangingPunct="1">
              <a:spcBef>
                <a:spcPts val="1200"/>
              </a:spcBef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Bonfire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&amp;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Barbeque</a:t>
            </a:r>
          </a:p>
          <a:p>
            <a:pPr marL="914313" lvl="1" indent="-457200" eaLnBrk="1" hangingPunct="1">
              <a:spcBef>
                <a:spcPts val="1200"/>
              </a:spcBef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Scout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&amp; Boot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Camp</a:t>
            </a:r>
          </a:p>
          <a:p>
            <a:pPr marL="914313" lvl="1" indent="-457200" eaLnBrk="1" hangingPunct="1">
              <a:spcBef>
                <a:spcPts val="1200"/>
              </a:spcBef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Vibrant Outdoorsmanship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914313" lvl="1" indent="-457200" eaLnBrk="1" hangingPunct="1">
              <a:spcBef>
                <a:spcPts val="1200"/>
              </a:spcBef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Corporate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&amp; Family Outing with Purpose</a:t>
            </a:r>
          </a:p>
          <a:p>
            <a:pPr marL="914226" lvl="2" indent="0" eaLnBrk="1" hangingPunct="1">
              <a:spcBef>
                <a:spcPts val="1200"/>
              </a:spcBef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068" y="3042083"/>
            <a:ext cx="2748066" cy="2062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"/>
            <a:ext cx="12192000" cy="6854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8190" y="2744"/>
            <a:ext cx="8875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Transformation through Training Programs</a:t>
            </a:r>
          </a:p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GROW and GLOW</a:t>
            </a:r>
            <a:endParaRPr lang="en-IN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23" y="646109"/>
            <a:ext cx="1506617" cy="250061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3020" y="1195872"/>
            <a:ext cx="11685973" cy="562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Out Bound Training (OBT) &amp; Team Bonding Activities (Teamwork Works)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Beginner’s Workshops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Invigorative Explorations – Expand the Known &amp; Explore the Unknown (2 to 20 Days)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Workshop / Coaching / Mentoring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A.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Vibrant Outdoorsmanship – Making of a Vibrant Human Being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(4+1 Days Workshop)</a:t>
            </a:r>
            <a:endParaRPr lang="en-US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Invigorate your Outdoor Ambitions through 360° Integrated Comprehensive Guidance on Outdoor 	Ventures with 	Practical Explanations for Personal Applications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B.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Accomplish your Ambitions – Making of a Warrior Entrepreneur Leader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(6 Hours Coaching)</a:t>
            </a:r>
            <a:endParaRPr lang="en-US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Envision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Vision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Entrepreneur’s Smartness and Execute the Mission with a Warrior’s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Shrewdness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Conquer your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with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imbibing ‘Art of Warrior Entrepreneur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Leadership’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C.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Achiever Regeneration Camp (ARC) –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Invigorating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Inner Energy through Outdoor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Ventures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 to 20 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days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Mentoring)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113" lvl="1" indent="0" eaLnBrk="1" hangingPunct="1">
              <a:spcBef>
                <a:spcPts val="1200"/>
              </a:spcBef>
              <a:defRPr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Make your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‘Action’ an ‘Attraction’ &amp; ‘Achievement’ a ‘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Celebration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by exploring Outdoorsmanship, 	Leadership, Sportsmanship, Life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Living Skills through Camping at Exotic Locations in different parts of the 	country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34" y="46283"/>
            <a:ext cx="709336" cy="7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9012</TotalTime>
  <Words>2685</Words>
  <Application>Microsoft Office PowerPoint</Application>
  <PresentationFormat>Custom</PresentationFormat>
  <Paragraphs>431</Paragraphs>
  <Slides>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and GLOW </vt:lpstr>
      <vt:lpstr>Vibrant Outdoorsmanship Making of a Vibrant Human Being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Arunkumar Rajaram</dc:creator>
  <cp:lastModifiedBy>Subbu Captain</cp:lastModifiedBy>
  <cp:revision>701</cp:revision>
  <dcterms:created xsi:type="dcterms:W3CDTF">2021-05-17T15:58:52Z</dcterms:created>
  <dcterms:modified xsi:type="dcterms:W3CDTF">2024-12-22T03:39:52Z</dcterms:modified>
</cp:coreProperties>
</file>